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3.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5.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01" r:id="rId2"/>
    <p:sldId id="309" r:id="rId3"/>
    <p:sldId id="286" r:id="rId4"/>
    <p:sldId id="307" r:id="rId5"/>
    <p:sldId id="305" r:id="rId6"/>
    <p:sldId id="294" r:id="rId7"/>
    <p:sldId id="298" r:id="rId8"/>
    <p:sldId id="302" r:id="rId9"/>
    <p:sldId id="293" r:id="rId10"/>
    <p:sldId id="277" r:id="rId11"/>
    <p:sldId id="306" r:id="rId12"/>
    <p:sldId id="303" r:id="rId13"/>
    <p:sldId id="297" r:id="rId14"/>
    <p:sldId id="296" r:id="rId15"/>
    <p:sldId id="295" r:id="rId16"/>
    <p:sldId id="304" r:id="rId17"/>
    <p:sldId id="282" r:id="rId18"/>
    <p:sldId id="257" r:id="rId19"/>
    <p:sldId id="258" r:id="rId20"/>
    <p:sldId id="275" r:id="rId21"/>
    <p:sldId id="310" r:id="rId22"/>
    <p:sldId id="299" r:id="rId23"/>
    <p:sldId id="308" r:id="rId24"/>
    <p:sldId id="256" r:id="rId25"/>
    <p:sldId id="276" r:id="rId26"/>
    <p:sldId id="274" r:id="rId27"/>
    <p:sldId id="288" r:id="rId28"/>
    <p:sldId id="284" r:id="rId29"/>
    <p:sldId id="30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0D5C"/>
    <a:srgbClr val="FDB1C7"/>
    <a:srgbClr val="AC096A"/>
    <a:srgbClr val="696982"/>
    <a:srgbClr val="530833"/>
    <a:srgbClr val="D60E82"/>
    <a:srgbClr val="C60E78"/>
    <a:srgbClr val="F01893"/>
    <a:srgbClr val="7C084B"/>
    <a:srgbClr val="BF0D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0D521-EF72-4417-8B98-A0269536FAB3}" v="3290" dt="2024-11-17T22:51:37.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yak" userId="S::samyak23@iimb.ac.in::42f20970-c150-41a5-95a8-990a2c90f627" providerId="AD" clId="Web-{EBCE6900-B4A3-8324-B290-1B61CAC6D7EF}"/>
    <pc:docChg chg="modSld">
      <pc:chgData name="Samyak" userId="S::samyak23@iimb.ac.in::42f20970-c150-41a5-95a8-990a2c90f627" providerId="AD" clId="Web-{EBCE6900-B4A3-8324-B290-1B61CAC6D7EF}" dt="2024-10-22T14:33:21.699" v="611"/>
      <pc:docMkLst>
        <pc:docMk/>
      </pc:docMkLst>
      <pc:sldChg chg="addSp delSp modSp">
        <pc:chgData name="Samyak" userId="S::samyak23@iimb.ac.in::42f20970-c150-41a5-95a8-990a2c90f627" providerId="AD" clId="Web-{EBCE6900-B4A3-8324-B290-1B61CAC6D7EF}" dt="2024-10-22T14:33:21.699" v="611"/>
        <pc:sldMkLst>
          <pc:docMk/>
          <pc:sldMk cId="658920033" sldId="296"/>
        </pc:sldMkLst>
      </pc:sldChg>
    </pc:docChg>
  </pc:docChgLst>
  <pc:docChgLst>
    <pc:chgData name="Sai Ratna Sajja" userId="39d1d900-8027-49be-85d1-7c3ca361e94d" providerId="ADAL" clId="{9EC0D521-EF72-4417-8B98-A0269536FAB3}"/>
    <pc:docChg chg="undo redo custSel addSld modSld sldOrd">
      <pc:chgData name="Sai Ratna Sajja" userId="39d1d900-8027-49be-85d1-7c3ca361e94d" providerId="ADAL" clId="{9EC0D521-EF72-4417-8B98-A0269536FAB3}" dt="2024-11-24T11:29:29.954" v="13341" actId="1076"/>
      <pc:docMkLst>
        <pc:docMk/>
      </pc:docMkLst>
      <pc:sldChg chg="modSp mod">
        <pc:chgData name="Sai Ratna Sajja" userId="39d1d900-8027-49be-85d1-7c3ca361e94d" providerId="ADAL" clId="{9EC0D521-EF72-4417-8B98-A0269536FAB3}" dt="2024-10-21T16:37:59.841" v="2076" actId="1076"/>
        <pc:sldMkLst>
          <pc:docMk/>
          <pc:sldMk cId="3456775173" sldId="257"/>
        </pc:sldMkLst>
        <pc:spChg chg="mod">
          <ac:chgData name="Sai Ratna Sajja" userId="39d1d900-8027-49be-85d1-7c3ca361e94d" providerId="ADAL" clId="{9EC0D521-EF72-4417-8B98-A0269536FAB3}" dt="2024-10-21T16:37:39.303" v="2073" actId="255"/>
          <ac:spMkLst>
            <pc:docMk/>
            <pc:sldMk cId="3456775173" sldId="257"/>
            <ac:spMk id="5" creationId="{1647E25F-7BFF-393C-457C-794F2869AA17}"/>
          </ac:spMkLst>
        </pc:spChg>
        <pc:spChg chg="mod">
          <ac:chgData name="Sai Ratna Sajja" userId="39d1d900-8027-49be-85d1-7c3ca361e94d" providerId="ADAL" clId="{9EC0D521-EF72-4417-8B98-A0269536FAB3}" dt="2024-10-21T16:37:32.150" v="2072" actId="255"/>
          <ac:spMkLst>
            <pc:docMk/>
            <pc:sldMk cId="3456775173" sldId="257"/>
            <ac:spMk id="8" creationId="{4B6E9025-B223-AF08-E06E-45AC61D59341}"/>
          </ac:spMkLst>
        </pc:spChg>
        <pc:spChg chg="mod">
          <ac:chgData name="Sai Ratna Sajja" userId="39d1d900-8027-49be-85d1-7c3ca361e94d" providerId="ADAL" clId="{9EC0D521-EF72-4417-8B98-A0269536FAB3}" dt="2024-10-21T16:37:59.841" v="2076" actId="1076"/>
          <ac:spMkLst>
            <pc:docMk/>
            <pc:sldMk cId="3456775173" sldId="257"/>
            <ac:spMk id="11" creationId="{42662A89-8A6A-00DD-09AC-87A83226997C}"/>
          </ac:spMkLst>
        </pc:spChg>
        <pc:spChg chg="mod">
          <ac:chgData name="Sai Ratna Sajja" userId="39d1d900-8027-49be-85d1-7c3ca361e94d" providerId="ADAL" clId="{9EC0D521-EF72-4417-8B98-A0269536FAB3}" dt="2024-10-21T16:37:50.731" v="2075" actId="255"/>
          <ac:spMkLst>
            <pc:docMk/>
            <pc:sldMk cId="3456775173" sldId="257"/>
            <ac:spMk id="13" creationId="{BD31E378-8309-3B2B-89FF-AE751C96395B}"/>
          </ac:spMkLst>
        </pc:spChg>
      </pc:sldChg>
      <pc:sldChg chg="addSp delSp modSp mod delAnim modAnim">
        <pc:chgData name="Sai Ratna Sajja" userId="39d1d900-8027-49be-85d1-7c3ca361e94d" providerId="ADAL" clId="{9EC0D521-EF72-4417-8B98-A0269536FAB3}" dt="2024-10-22T18:07:25.499" v="7546" actId="6549"/>
        <pc:sldMkLst>
          <pc:docMk/>
          <pc:sldMk cId="2835657299" sldId="275"/>
        </pc:sldMkLst>
        <pc:spChg chg="mod">
          <ac:chgData name="Sai Ratna Sajja" userId="39d1d900-8027-49be-85d1-7c3ca361e94d" providerId="ADAL" clId="{9EC0D521-EF72-4417-8B98-A0269536FAB3}" dt="2024-10-22T16:56:22.614" v="6935" actId="1076"/>
          <ac:spMkLst>
            <pc:docMk/>
            <pc:sldMk cId="2835657299" sldId="275"/>
            <ac:spMk id="13" creationId="{D24177A1-7B93-3458-C825-89F13311BBA6}"/>
          </ac:spMkLst>
        </pc:spChg>
        <pc:spChg chg="add mod">
          <ac:chgData name="Sai Ratna Sajja" userId="39d1d900-8027-49be-85d1-7c3ca361e94d" providerId="ADAL" clId="{9EC0D521-EF72-4417-8B98-A0269536FAB3}" dt="2024-10-22T18:06:29.869" v="7534" actId="6549"/>
          <ac:spMkLst>
            <pc:docMk/>
            <pc:sldMk cId="2835657299" sldId="275"/>
            <ac:spMk id="31" creationId="{6AF02602-F770-3204-2039-EB621551DB7C}"/>
          </ac:spMkLst>
        </pc:spChg>
        <pc:spChg chg="add mod">
          <ac:chgData name="Sai Ratna Sajja" userId="39d1d900-8027-49be-85d1-7c3ca361e94d" providerId="ADAL" clId="{9EC0D521-EF72-4417-8B98-A0269536FAB3}" dt="2024-10-22T18:06:25.848" v="7532" actId="255"/>
          <ac:spMkLst>
            <pc:docMk/>
            <pc:sldMk cId="2835657299" sldId="275"/>
            <ac:spMk id="32" creationId="{15F61053-C3E6-BAE6-B030-0210DDD0FCCA}"/>
          </ac:spMkLst>
        </pc:spChg>
        <pc:spChg chg="add mod">
          <ac:chgData name="Sai Ratna Sajja" userId="39d1d900-8027-49be-85d1-7c3ca361e94d" providerId="ADAL" clId="{9EC0D521-EF72-4417-8B98-A0269536FAB3}" dt="2024-10-22T17:05:11.899" v="6947" actId="207"/>
          <ac:spMkLst>
            <pc:docMk/>
            <pc:sldMk cId="2835657299" sldId="275"/>
            <ac:spMk id="33" creationId="{37469CBA-3562-A768-9CA4-5447D826DB1C}"/>
          </ac:spMkLst>
        </pc:spChg>
        <pc:spChg chg="add mod">
          <ac:chgData name="Sai Ratna Sajja" userId="39d1d900-8027-49be-85d1-7c3ca361e94d" providerId="ADAL" clId="{9EC0D521-EF72-4417-8B98-A0269536FAB3}" dt="2024-10-22T18:06:45.187" v="7538" actId="6549"/>
          <ac:spMkLst>
            <pc:docMk/>
            <pc:sldMk cId="2835657299" sldId="275"/>
            <ac:spMk id="34" creationId="{9BFDDB97-97B1-B9C0-F844-462DF80487FA}"/>
          </ac:spMkLst>
        </pc:spChg>
        <pc:spChg chg="add mod">
          <ac:chgData name="Sai Ratna Sajja" userId="39d1d900-8027-49be-85d1-7c3ca361e94d" providerId="ADAL" clId="{9EC0D521-EF72-4417-8B98-A0269536FAB3}" dt="2024-10-22T18:07:21.946" v="7544" actId="255"/>
          <ac:spMkLst>
            <pc:docMk/>
            <pc:sldMk cId="2835657299" sldId="275"/>
            <ac:spMk id="35" creationId="{BB425A6C-857F-5EC0-736B-D597114B82F8}"/>
          </ac:spMkLst>
        </pc:spChg>
        <pc:spChg chg="add mod">
          <ac:chgData name="Sai Ratna Sajja" userId="39d1d900-8027-49be-85d1-7c3ca361e94d" providerId="ADAL" clId="{9EC0D521-EF72-4417-8B98-A0269536FAB3}" dt="2024-10-22T17:05:11.899" v="6947" actId="207"/>
          <ac:spMkLst>
            <pc:docMk/>
            <pc:sldMk cId="2835657299" sldId="275"/>
            <ac:spMk id="36" creationId="{D4BBE8AD-CEB3-1459-891A-B7B36B129E31}"/>
          </ac:spMkLst>
        </pc:spChg>
        <pc:spChg chg="add mod">
          <ac:chgData name="Sai Ratna Sajja" userId="39d1d900-8027-49be-85d1-7c3ca361e94d" providerId="ADAL" clId="{9EC0D521-EF72-4417-8B98-A0269536FAB3}" dt="2024-10-22T17:05:11.899" v="6947" actId="207"/>
          <ac:spMkLst>
            <pc:docMk/>
            <pc:sldMk cId="2835657299" sldId="275"/>
            <ac:spMk id="37" creationId="{C4993DA4-0E39-F6E8-37C6-94E5EE06D1B8}"/>
          </ac:spMkLst>
        </pc:spChg>
        <pc:spChg chg="add mod">
          <ac:chgData name="Sai Ratna Sajja" userId="39d1d900-8027-49be-85d1-7c3ca361e94d" providerId="ADAL" clId="{9EC0D521-EF72-4417-8B98-A0269536FAB3}" dt="2024-10-22T18:06:42.158" v="7536" actId="255"/>
          <ac:spMkLst>
            <pc:docMk/>
            <pc:sldMk cId="2835657299" sldId="275"/>
            <ac:spMk id="38" creationId="{77460F4F-FF52-F901-65F5-682327896E3E}"/>
          </ac:spMkLst>
        </pc:spChg>
        <pc:spChg chg="add mod">
          <ac:chgData name="Sai Ratna Sajja" userId="39d1d900-8027-49be-85d1-7c3ca361e94d" providerId="ADAL" clId="{9EC0D521-EF72-4417-8B98-A0269536FAB3}" dt="2024-10-22T18:07:25.499" v="7546" actId="6549"/>
          <ac:spMkLst>
            <pc:docMk/>
            <pc:sldMk cId="2835657299" sldId="275"/>
            <ac:spMk id="39" creationId="{6FCE2D58-F59D-68D0-E378-E8DF7F76FF19}"/>
          </ac:spMkLst>
        </pc:spChg>
        <pc:spChg chg="add mod">
          <ac:chgData name="Sai Ratna Sajja" userId="39d1d900-8027-49be-85d1-7c3ca361e94d" providerId="ADAL" clId="{9EC0D521-EF72-4417-8B98-A0269536FAB3}" dt="2024-10-22T17:05:11.899" v="6947" actId="207"/>
          <ac:spMkLst>
            <pc:docMk/>
            <pc:sldMk cId="2835657299" sldId="275"/>
            <ac:spMk id="40" creationId="{0DC44E6D-99C7-D404-B9D1-BA5AC22246FF}"/>
          </ac:spMkLst>
        </pc:spChg>
        <pc:spChg chg="add mod">
          <ac:chgData name="Sai Ratna Sajja" userId="39d1d900-8027-49be-85d1-7c3ca361e94d" providerId="ADAL" clId="{9EC0D521-EF72-4417-8B98-A0269536FAB3}" dt="2024-10-22T17:05:11.899" v="6947" actId="207"/>
          <ac:spMkLst>
            <pc:docMk/>
            <pc:sldMk cId="2835657299" sldId="275"/>
            <ac:spMk id="41" creationId="{7FE04D1E-F6B0-8815-C405-E1E1BF8808A9}"/>
          </ac:spMkLst>
        </pc:spChg>
        <pc:spChg chg="add mod">
          <ac:chgData name="Sai Ratna Sajja" userId="39d1d900-8027-49be-85d1-7c3ca361e94d" providerId="ADAL" clId="{9EC0D521-EF72-4417-8B98-A0269536FAB3}" dt="2024-10-22T18:07:02.413" v="7540" actId="255"/>
          <ac:spMkLst>
            <pc:docMk/>
            <pc:sldMk cId="2835657299" sldId="275"/>
            <ac:spMk id="42" creationId="{73D759A3-113A-295C-31E6-41794DB51799}"/>
          </ac:spMkLst>
        </pc:spChg>
        <pc:spChg chg="add mod">
          <ac:chgData name="Sai Ratna Sajja" userId="39d1d900-8027-49be-85d1-7c3ca361e94d" providerId="ADAL" clId="{9EC0D521-EF72-4417-8B98-A0269536FAB3}" dt="2024-10-22T17:05:11.899" v="6947" actId="207"/>
          <ac:spMkLst>
            <pc:docMk/>
            <pc:sldMk cId="2835657299" sldId="275"/>
            <ac:spMk id="43" creationId="{49082A7D-7997-58DD-E0A3-25568CF20DFA}"/>
          </ac:spMkLst>
        </pc:spChg>
        <pc:spChg chg="add mod">
          <ac:chgData name="Sai Ratna Sajja" userId="39d1d900-8027-49be-85d1-7c3ca361e94d" providerId="ADAL" clId="{9EC0D521-EF72-4417-8B98-A0269536FAB3}" dt="2024-10-22T17:05:11.899" v="6947" actId="207"/>
          <ac:spMkLst>
            <pc:docMk/>
            <pc:sldMk cId="2835657299" sldId="275"/>
            <ac:spMk id="44" creationId="{568012CC-2BE1-8ADF-CB41-952EABED4137}"/>
          </ac:spMkLst>
        </pc:spChg>
        <pc:spChg chg="add mod">
          <ac:chgData name="Sai Ratna Sajja" userId="39d1d900-8027-49be-85d1-7c3ca361e94d" providerId="ADAL" clId="{9EC0D521-EF72-4417-8B98-A0269536FAB3}" dt="2024-10-22T18:07:06.167" v="7542" actId="6549"/>
          <ac:spMkLst>
            <pc:docMk/>
            <pc:sldMk cId="2835657299" sldId="275"/>
            <ac:spMk id="45" creationId="{D5D194EA-B24F-6C3E-4889-9308EEAE8253}"/>
          </ac:spMkLst>
        </pc:spChg>
      </pc:sldChg>
      <pc:sldChg chg="addSp modSp mod">
        <pc:chgData name="Sai Ratna Sajja" userId="39d1d900-8027-49be-85d1-7c3ca361e94d" providerId="ADAL" clId="{9EC0D521-EF72-4417-8B98-A0269536FAB3}" dt="2024-10-22T20:51:12.268" v="8270" actId="1076"/>
        <pc:sldMkLst>
          <pc:docMk/>
          <pc:sldMk cId="2222162341" sldId="276"/>
        </pc:sldMkLst>
      </pc:sldChg>
      <pc:sldChg chg="addSp modSp mod">
        <pc:chgData name="Sai Ratna Sajja" userId="39d1d900-8027-49be-85d1-7c3ca361e94d" providerId="ADAL" clId="{9EC0D521-EF72-4417-8B98-A0269536FAB3}" dt="2024-10-22T20:27:16.797" v="7804" actId="688"/>
        <pc:sldMkLst>
          <pc:docMk/>
          <pc:sldMk cId="1930778410" sldId="277"/>
        </pc:sldMkLst>
      </pc:sldChg>
      <pc:sldChg chg="addSp delSp modSp add mod ord">
        <pc:chgData name="Sai Ratna Sajja" userId="39d1d900-8027-49be-85d1-7c3ca361e94d" providerId="ADAL" clId="{9EC0D521-EF72-4417-8B98-A0269536FAB3}" dt="2024-10-22T17:01:54.076" v="6943"/>
        <pc:sldMkLst>
          <pc:docMk/>
          <pc:sldMk cId="1887419483" sldId="284"/>
        </pc:sldMkLst>
        <pc:spChg chg="mod">
          <ac:chgData name="Sai Ratna Sajja" userId="39d1d900-8027-49be-85d1-7c3ca361e94d" providerId="ADAL" clId="{9EC0D521-EF72-4417-8B98-A0269536FAB3}" dt="2024-10-21T10:45:54.734" v="1387" actId="20577"/>
          <ac:spMkLst>
            <pc:docMk/>
            <pc:sldMk cId="1887419483" sldId="284"/>
            <ac:spMk id="3" creationId="{29CB7508-E0D6-8524-AA39-E01DD0269A5B}"/>
          </ac:spMkLst>
        </pc:spChg>
        <pc:spChg chg="mod">
          <ac:chgData name="Sai Ratna Sajja" userId="39d1d900-8027-49be-85d1-7c3ca361e94d" providerId="ADAL" clId="{9EC0D521-EF72-4417-8B98-A0269536FAB3}" dt="2024-10-21T09:00:12.348" v="514" actId="554"/>
          <ac:spMkLst>
            <pc:docMk/>
            <pc:sldMk cId="1887419483" sldId="284"/>
            <ac:spMk id="6" creationId="{D0535948-C0E4-5EAF-7CD0-0AF31EBA86F1}"/>
          </ac:spMkLst>
        </pc:spChg>
        <pc:spChg chg="add mod">
          <ac:chgData name="Sai Ratna Sajja" userId="39d1d900-8027-49be-85d1-7c3ca361e94d" providerId="ADAL" clId="{9EC0D521-EF72-4417-8B98-A0269536FAB3}" dt="2024-10-21T11:03:33.777" v="1979" actId="20577"/>
          <ac:spMkLst>
            <pc:docMk/>
            <pc:sldMk cId="1887419483" sldId="284"/>
            <ac:spMk id="9" creationId="{8662286F-F94A-1B90-35EB-D3B4772FD0C2}"/>
          </ac:spMkLst>
        </pc:spChg>
        <pc:spChg chg="add mod">
          <ac:chgData name="Sai Ratna Sajja" userId="39d1d900-8027-49be-85d1-7c3ca361e94d" providerId="ADAL" clId="{9EC0D521-EF72-4417-8B98-A0269536FAB3}" dt="2024-10-21T10:58:13.116" v="1816" actId="20577"/>
          <ac:spMkLst>
            <pc:docMk/>
            <pc:sldMk cId="1887419483" sldId="284"/>
            <ac:spMk id="11" creationId="{60640070-6970-B161-5A5D-CCB169D0679A}"/>
          </ac:spMkLst>
        </pc:spChg>
        <pc:spChg chg="add del mod">
          <ac:chgData name="Sai Ratna Sajja" userId="39d1d900-8027-49be-85d1-7c3ca361e94d" providerId="ADAL" clId="{9EC0D521-EF72-4417-8B98-A0269536FAB3}" dt="2024-10-21T10:44:12.845" v="1363" actId="6549"/>
          <ac:spMkLst>
            <pc:docMk/>
            <pc:sldMk cId="1887419483" sldId="284"/>
            <ac:spMk id="12" creationId="{D98D2DFF-F075-6A4E-00B9-AE616FBF0A49}"/>
          </ac:spMkLst>
        </pc:spChg>
        <pc:spChg chg="add mod">
          <ac:chgData name="Sai Ratna Sajja" userId="39d1d900-8027-49be-85d1-7c3ca361e94d" providerId="ADAL" clId="{9EC0D521-EF72-4417-8B98-A0269536FAB3}" dt="2024-10-21T10:56:30.334" v="1798" actId="6549"/>
          <ac:spMkLst>
            <pc:docMk/>
            <pc:sldMk cId="1887419483" sldId="284"/>
            <ac:spMk id="13" creationId="{E9EA8626-DE19-0AB5-E2AB-2E42CFB42147}"/>
          </ac:spMkLst>
        </pc:spChg>
        <pc:spChg chg="add mod">
          <ac:chgData name="Sai Ratna Sajja" userId="39d1d900-8027-49be-85d1-7c3ca361e94d" providerId="ADAL" clId="{9EC0D521-EF72-4417-8B98-A0269536FAB3}" dt="2024-10-21T11:03:13.989" v="1957" actId="6549"/>
          <ac:spMkLst>
            <pc:docMk/>
            <pc:sldMk cId="1887419483" sldId="284"/>
            <ac:spMk id="14" creationId="{3F6159F4-5167-C51E-D959-762B38DEFB63}"/>
          </ac:spMkLst>
        </pc:spChg>
        <pc:spChg chg="add mod">
          <ac:chgData name="Sai Ratna Sajja" userId="39d1d900-8027-49be-85d1-7c3ca361e94d" providerId="ADAL" clId="{9EC0D521-EF72-4417-8B98-A0269536FAB3}" dt="2024-10-21T11:06:08.536" v="2068"/>
          <ac:spMkLst>
            <pc:docMk/>
            <pc:sldMk cId="1887419483" sldId="284"/>
            <ac:spMk id="15" creationId="{9C5034B6-DC55-1D4E-0314-72E884FC0C4E}"/>
          </ac:spMkLst>
        </pc:spChg>
      </pc:sldChg>
      <pc:sldChg chg="addSp delSp modSp mod modNotesTx">
        <pc:chgData name="Sai Ratna Sajja" userId="39d1d900-8027-49be-85d1-7c3ca361e94d" providerId="ADAL" clId="{9EC0D521-EF72-4417-8B98-A0269536FAB3}" dt="2024-11-17T21:48:55.167" v="12567" actId="20577"/>
        <pc:sldMkLst>
          <pc:docMk/>
          <pc:sldMk cId="2618174005" sldId="286"/>
        </pc:sldMkLst>
        <pc:spChg chg="mod">
          <ac:chgData name="Sai Ratna Sajja" userId="39d1d900-8027-49be-85d1-7c3ca361e94d" providerId="ADAL" clId="{9EC0D521-EF72-4417-8B98-A0269536FAB3}" dt="2024-10-22T22:14:27.332" v="9568" actId="554"/>
          <ac:spMkLst>
            <pc:docMk/>
            <pc:sldMk cId="2618174005" sldId="286"/>
            <ac:spMk id="18" creationId="{D4A5F747-B1C3-3BBD-CDBB-5B174D5EB3DD}"/>
          </ac:spMkLst>
        </pc:spChg>
        <pc:spChg chg="mod">
          <ac:chgData name="Sai Ratna Sajja" userId="39d1d900-8027-49be-85d1-7c3ca361e94d" providerId="ADAL" clId="{9EC0D521-EF72-4417-8B98-A0269536FAB3}" dt="2024-10-22T23:28:28.120" v="10016" actId="255"/>
          <ac:spMkLst>
            <pc:docMk/>
            <pc:sldMk cId="2618174005" sldId="286"/>
            <ac:spMk id="27" creationId="{82544A1F-5C8F-E51E-1EFA-1B40681F4DC0}"/>
          </ac:spMkLst>
        </pc:spChg>
        <pc:spChg chg="mod">
          <ac:chgData name="Sai Ratna Sajja" userId="39d1d900-8027-49be-85d1-7c3ca361e94d" providerId="ADAL" clId="{9EC0D521-EF72-4417-8B98-A0269536FAB3}" dt="2024-10-22T21:53:12.355" v="9165" actId="555"/>
          <ac:spMkLst>
            <pc:docMk/>
            <pc:sldMk cId="2618174005" sldId="286"/>
            <ac:spMk id="31" creationId="{82E21CE1-E5F7-C94E-DB95-3A98074694E0}"/>
          </ac:spMkLst>
        </pc:spChg>
        <pc:spChg chg="mod">
          <ac:chgData name="Sai Ratna Sajja" userId="39d1d900-8027-49be-85d1-7c3ca361e94d" providerId="ADAL" clId="{9EC0D521-EF72-4417-8B98-A0269536FAB3}" dt="2024-10-22T22:13:43.317" v="9565" actId="1076"/>
          <ac:spMkLst>
            <pc:docMk/>
            <pc:sldMk cId="2618174005" sldId="286"/>
            <ac:spMk id="44" creationId="{DAF74D3F-CCC1-666C-78FA-7C02AF3BF941}"/>
          </ac:spMkLst>
        </pc:spChg>
        <pc:spChg chg="add mod">
          <ac:chgData name="Sai Ratna Sajja" userId="39d1d900-8027-49be-85d1-7c3ca361e94d" providerId="ADAL" clId="{9EC0D521-EF72-4417-8B98-A0269536FAB3}" dt="2024-10-22T22:14:37.356" v="9577" actId="1037"/>
          <ac:spMkLst>
            <pc:docMk/>
            <pc:sldMk cId="2618174005" sldId="286"/>
            <ac:spMk id="64" creationId="{4A5DDA5F-33D2-5FAB-BB18-88F99D3FFD2B}"/>
          </ac:spMkLst>
        </pc:spChg>
        <pc:spChg chg="mod">
          <ac:chgData name="Sai Ratna Sajja" userId="39d1d900-8027-49be-85d1-7c3ca361e94d" providerId="ADAL" clId="{9EC0D521-EF72-4417-8B98-A0269536FAB3}" dt="2024-10-22T22:14:07.131" v="9566" actId="1076"/>
          <ac:spMkLst>
            <pc:docMk/>
            <pc:sldMk cId="2618174005" sldId="286"/>
            <ac:spMk id="74" creationId="{CB7F992F-9A3E-ECD4-4177-295E75294110}"/>
          </ac:spMkLst>
        </pc:spChg>
        <pc:spChg chg="add mod">
          <ac:chgData name="Sai Ratna Sajja" userId="39d1d900-8027-49be-85d1-7c3ca361e94d" providerId="ADAL" clId="{9EC0D521-EF72-4417-8B98-A0269536FAB3}" dt="2024-10-22T22:14:07.131" v="9566" actId="1076"/>
          <ac:spMkLst>
            <pc:docMk/>
            <pc:sldMk cId="2618174005" sldId="286"/>
            <ac:spMk id="79" creationId="{D00A2783-5172-08E0-3827-0A347BFB84C9}"/>
          </ac:spMkLst>
        </pc:spChg>
        <pc:spChg chg="add mod">
          <ac:chgData name="Sai Ratna Sajja" userId="39d1d900-8027-49be-85d1-7c3ca361e94d" providerId="ADAL" clId="{9EC0D521-EF72-4417-8B98-A0269536FAB3}" dt="2024-10-22T22:14:07.131" v="9566" actId="1076"/>
          <ac:spMkLst>
            <pc:docMk/>
            <pc:sldMk cId="2618174005" sldId="286"/>
            <ac:spMk id="82" creationId="{9BB22B11-E1CE-77AF-8C1A-182A7E568FF8}"/>
          </ac:spMkLst>
        </pc:spChg>
        <pc:spChg chg="add mod">
          <ac:chgData name="Sai Ratna Sajja" userId="39d1d900-8027-49be-85d1-7c3ca361e94d" providerId="ADAL" clId="{9EC0D521-EF72-4417-8B98-A0269536FAB3}" dt="2024-10-22T22:14:07.131" v="9566" actId="1076"/>
          <ac:spMkLst>
            <pc:docMk/>
            <pc:sldMk cId="2618174005" sldId="286"/>
            <ac:spMk id="83" creationId="{52D570C4-B356-16BC-6B50-E1F0EC5FDDEC}"/>
          </ac:spMkLst>
        </pc:spChg>
        <pc:spChg chg="add mod">
          <ac:chgData name="Sai Ratna Sajja" userId="39d1d900-8027-49be-85d1-7c3ca361e94d" providerId="ADAL" clId="{9EC0D521-EF72-4417-8B98-A0269536FAB3}" dt="2024-10-22T22:14:07.131" v="9566" actId="1076"/>
          <ac:spMkLst>
            <pc:docMk/>
            <pc:sldMk cId="2618174005" sldId="286"/>
            <ac:spMk id="84" creationId="{F92BE01D-401B-5416-0B2D-3AC263D4B7A6}"/>
          </ac:spMkLst>
        </pc:spChg>
        <pc:spChg chg="add mod">
          <ac:chgData name="Sai Ratna Sajja" userId="39d1d900-8027-49be-85d1-7c3ca361e94d" providerId="ADAL" clId="{9EC0D521-EF72-4417-8B98-A0269536FAB3}" dt="2024-10-22T22:30:14.592" v="9880" actId="20577"/>
          <ac:spMkLst>
            <pc:docMk/>
            <pc:sldMk cId="2618174005" sldId="286"/>
            <ac:spMk id="85" creationId="{AE46E36D-B632-A84A-00C4-930007A962D9}"/>
          </ac:spMkLst>
        </pc:spChg>
        <pc:spChg chg="add mod">
          <ac:chgData name="Sai Ratna Sajja" userId="39d1d900-8027-49be-85d1-7c3ca361e94d" providerId="ADAL" clId="{9EC0D521-EF72-4417-8B98-A0269536FAB3}" dt="2024-10-22T22:29:49.848" v="9871" actId="1036"/>
          <ac:spMkLst>
            <pc:docMk/>
            <pc:sldMk cId="2618174005" sldId="286"/>
            <ac:spMk id="87" creationId="{8D1FB7D1-70DE-8B28-2E2D-FCD22EA4A12A}"/>
          </ac:spMkLst>
        </pc:spChg>
        <pc:picChg chg="add mod">
          <ac:chgData name="Sai Ratna Sajja" userId="39d1d900-8027-49be-85d1-7c3ca361e94d" providerId="ADAL" clId="{9EC0D521-EF72-4417-8B98-A0269536FAB3}" dt="2024-10-22T22:29:49.848" v="9871" actId="1036"/>
          <ac:picMkLst>
            <pc:docMk/>
            <pc:sldMk cId="2618174005" sldId="286"/>
            <ac:picMk id="56" creationId="{0FDDE60F-3649-DD05-6B26-3F4FACF49A57}"/>
          </ac:picMkLst>
        </pc:picChg>
      </pc:sldChg>
      <pc:sldChg chg="add ord">
        <pc:chgData name="Sai Ratna Sajja" userId="39d1d900-8027-49be-85d1-7c3ca361e94d" providerId="ADAL" clId="{9EC0D521-EF72-4417-8B98-A0269536FAB3}" dt="2024-10-21T19:06:29.014" v="2264"/>
        <pc:sldMkLst>
          <pc:docMk/>
          <pc:sldMk cId="2554990249" sldId="288"/>
        </pc:sldMkLst>
      </pc:sldChg>
      <pc:sldChg chg="delSp modSp add mod">
        <pc:chgData name="Sai Ratna Sajja" userId="39d1d900-8027-49be-85d1-7c3ca361e94d" providerId="ADAL" clId="{9EC0D521-EF72-4417-8B98-A0269536FAB3}" dt="2024-10-22T09:52:49.719" v="3485" actId="20577"/>
        <pc:sldMkLst>
          <pc:docMk/>
          <pc:sldMk cId="119463734" sldId="289"/>
        </pc:sldMkLst>
      </pc:sldChg>
      <pc:sldChg chg="addSp delSp modSp add mod ord modAnim modNotesTx">
        <pc:chgData name="Sai Ratna Sajja" userId="39d1d900-8027-49be-85d1-7c3ca361e94d" providerId="ADAL" clId="{9EC0D521-EF72-4417-8B98-A0269536FAB3}" dt="2024-11-17T22:51:37.838" v="13339" actId="20577"/>
        <pc:sldMkLst>
          <pc:docMk/>
          <pc:sldMk cId="1554100747" sldId="295"/>
        </pc:sldMkLst>
      </pc:sldChg>
      <pc:sldChg chg="addSp delSp modSp add mod">
        <pc:chgData name="Sai Ratna Sajja" userId="39d1d900-8027-49be-85d1-7c3ca361e94d" providerId="ADAL" clId="{9EC0D521-EF72-4417-8B98-A0269536FAB3}" dt="2024-11-17T19:52:28.524" v="10173" actId="20577"/>
        <pc:sldMkLst>
          <pc:docMk/>
          <pc:sldMk cId="658920033" sldId="296"/>
        </pc:sldMkLst>
        <pc:graphicFrameChg chg="mod modGraphic">
          <ac:chgData name="Sai Ratna Sajja" userId="39d1d900-8027-49be-85d1-7c3ca361e94d" providerId="ADAL" clId="{9EC0D521-EF72-4417-8B98-A0269536FAB3}" dt="2024-11-17T19:52:28.524" v="10173" actId="20577"/>
          <ac:graphicFrameMkLst>
            <pc:docMk/>
            <pc:sldMk cId="658920033" sldId="296"/>
            <ac:graphicFrameMk id="9" creationId="{3FCB6399-24B1-AF1A-B3FA-9791B6DCCF28}"/>
          </ac:graphicFrameMkLst>
        </pc:graphicFrameChg>
      </pc:sldChg>
      <pc:sldChg chg="modSp mod">
        <pc:chgData name="Sai Ratna Sajja" userId="39d1d900-8027-49be-85d1-7c3ca361e94d" providerId="ADAL" clId="{9EC0D521-EF72-4417-8B98-A0269536FAB3}" dt="2024-10-22T23:08:07.123" v="9984" actId="14100"/>
        <pc:sldMkLst>
          <pc:docMk/>
          <pc:sldMk cId="21628534" sldId="297"/>
        </pc:sldMkLst>
      </pc:sldChg>
      <pc:sldChg chg="addSp delSp modSp new mod">
        <pc:chgData name="Sai Ratna Sajja" userId="39d1d900-8027-49be-85d1-7c3ca361e94d" providerId="ADAL" clId="{9EC0D521-EF72-4417-8B98-A0269536FAB3}" dt="2024-10-22T18:55:01.974" v="7678" actId="1076"/>
        <pc:sldMkLst>
          <pc:docMk/>
          <pc:sldMk cId="99374740" sldId="299"/>
        </pc:sldMkLst>
        <pc:graphicFrameChg chg="add mod">
          <ac:chgData name="Sai Ratna Sajja" userId="39d1d900-8027-49be-85d1-7c3ca361e94d" providerId="ADAL" clId="{9EC0D521-EF72-4417-8B98-A0269536FAB3}" dt="2024-10-22T18:55:01.974" v="7678" actId="1076"/>
          <ac:graphicFrameMkLst>
            <pc:docMk/>
            <pc:sldMk cId="99374740" sldId="299"/>
            <ac:graphicFrameMk id="102" creationId="{B5D394EB-EE1C-779D-48FC-61F8DF81B1CA}"/>
          </ac:graphicFrameMkLst>
        </pc:graphicFrameChg>
      </pc:sldChg>
      <pc:sldChg chg="add ord">
        <pc:chgData name="Sai Ratna Sajja" userId="39d1d900-8027-49be-85d1-7c3ca361e94d" providerId="ADAL" clId="{9EC0D521-EF72-4417-8B98-A0269536FAB3}" dt="2024-10-22T20:23:28.060" v="7768"/>
        <pc:sldMkLst>
          <pc:docMk/>
          <pc:sldMk cId="3494591020" sldId="300"/>
        </pc:sldMkLst>
      </pc:sldChg>
      <pc:sldChg chg="addSp modSp mod">
        <pc:chgData name="Sai Ratna Sajja" userId="39d1d900-8027-49be-85d1-7c3ca361e94d" providerId="ADAL" clId="{9EC0D521-EF72-4417-8B98-A0269536FAB3}" dt="2024-10-22T23:17:25.585" v="10000" actId="1076"/>
        <pc:sldMkLst>
          <pc:docMk/>
          <pc:sldMk cId="3639777028" sldId="301"/>
        </pc:sldMkLst>
        <pc:spChg chg="add mod">
          <ac:chgData name="Sai Ratna Sajja" userId="39d1d900-8027-49be-85d1-7c3ca361e94d" providerId="ADAL" clId="{9EC0D521-EF72-4417-8B98-A0269536FAB3}" dt="2024-10-22T23:17:07.972" v="9999" actId="14100"/>
          <ac:spMkLst>
            <pc:docMk/>
            <pc:sldMk cId="3639777028" sldId="301"/>
            <ac:spMk id="5" creationId="{B648E63B-3C1B-4399-028A-7FEB3B4ECBF0}"/>
          </ac:spMkLst>
        </pc:spChg>
        <pc:picChg chg="mod">
          <ac:chgData name="Sai Ratna Sajja" userId="39d1d900-8027-49be-85d1-7c3ca361e94d" providerId="ADAL" clId="{9EC0D521-EF72-4417-8B98-A0269536FAB3}" dt="2024-10-22T23:17:25.585" v="10000" actId="1076"/>
          <ac:picMkLst>
            <pc:docMk/>
            <pc:sldMk cId="3639777028" sldId="301"/>
            <ac:picMk id="2" creationId="{C22B74C2-73AF-0ADB-129C-6ACC26C8D442}"/>
          </ac:picMkLst>
        </pc:picChg>
      </pc:sldChg>
      <pc:sldChg chg="delSp modSp add mod ord">
        <pc:chgData name="Sai Ratna Sajja" userId="39d1d900-8027-49be-85d1-7c3ca361e94d" providerId="ADAL" clId="{9EC0D521-EF72-4417-8B98-A0269536FAB3}" dt="2024-10-22T23:39:31.280" v="10052" actId="20577"/>
        <pc:sldMkLst>
          <pc:docMk/>
          <pc:sldMk cId="1085519329" sldId="302"/>
        </pc:sldMkLst>
        <pc:spChg chg="mod">
          <ac:chgData name="Sai Ratna Sajja" userId="39d1d900-8027-49be-85d1-7c3ca361e94d" providerId="ADAL" clId="{9EC0D521-EF72-4417-8B98-A0269536FAB3}" dt="2024-10-22T23:39:31.280" v="10052" actId="20577"/>
          <ac:spMkLst>
            <pc:docMk/>
            <pc:sldMk cId="1085519329" sldId="302"/>
            <ac:spMk id="3" creationId="{5855BD76-0B19-C884-3307-5DCECFE285B5}"/>
          </ac:spMkLst>
        </pc:spChg>
      </pc:sldChg>
      <pc:sldChg chg="modSp">
        <pc:chgData name="Sai Ratna Sajja" userId="39d1d900-8027-49be-85d1-7c3ca361e94d" providerId="ADAL" clId="{9EC0D521-EF72-4417-8B98-A0269536FAB3}" dt="2024-10-22T23:22:57.009" v="10014"/>
        <pc:sldMkLst>
          <pc:docMk/>
          <pc:sldMk cId="2087606461" sldId="302"/>
        </pc:sldMkLst>
      </pc:sldChg>
      <pc:sldChg chg="modNotesTx">
        <pc:chgData name="Sai Ratna Sajja" userId="39d1d900-8027-49be-85d1-7c3ca361e94d" providerId="ADAL" clId="{9EC0D521-EF72-4417-8B98-A0269536FAB3}" dt="2024-11-17T21:59:01.874" v="13018" actId="20577"/>
        <pc:sldMkLst>
          <pc:docMk/>
          <pc:sldMk cId="2997232781" sldId="303"/>
        </pc:sldMkLst>
      </pc:sldChg>
      <pc:sldChg chg="modSp mod">
        <pc:chgData name="Sai Ratna Sajja" userId="39d1d900-8027-49be-85d1-7c3ca361e94d" providerId="ADAL" clId="{9EC0D521-EF72-4417-8B98-A0269536FAB3}" dt="2024-11-17T19:53:05.002" v="10187" actId="20577"/>
        <pc:sldMkLst>
          <pc:docMk/>
          <pc:sldMk cId="3634979525" sldId="305"/>
        </pc:sldMkLst>
        <pc:graphicFrameChg chg="modGraphic">
          <ac:chgData name="Sai Ratna Sajja" userId="39d1d900-8027-49be-85d1-7c3ca361e94d" providerId="ADAL" clId="{9EC0D521-EF72-4417-8B98-A0269536FAB3}" dt="2024-11-17T19:53:05.002" v="10187" actId="20577"/>
          <ac:graphicFrameMkLst>
            <pc:docMk/>
            <pc:sldMk cId="3634979525" sldId="305"/>
            <ac:graphicFrameMk id="9" creationId="{8202C488-4829-4487-9529-C9C826102A7F}"/>
          </ac:graphicFrameMkLst>
        </pc:graphicFrameChg>
      </pc:sldChg>
      <pc:sldChg chg="modSp mod">
        <pc:chgData name="Sai Ratna Sajja" userId="39d1d900-8027-49be-85d1-7c3ca361e94d" providerId="ADAL" clId="{9EC0D521-EF72-4417-8B98-A0269536FAB3}" dt="2024-11-24T11:29:29.954" v="13341" actId="1076"/>
        <pc:sldMkLst>
          <pc:docMk/>
          <pc:sldMk cId="375485846" sldId="307"/>
        </pc:sldMkLst>
        <pc:spChg chg="mod">
          <ac:chgData name="Sai Ratna Sajja" userId="39d1d900-8027-49be-85d1-7c3ca361e94d" providerId="ADAL" clId="{9EC0D521-EF72-4417-8B98-A0269536FAB3}" dt="2024-11-24T11:29:29.954" v="13341" actId="1076"/>
          <ac:spMkLst>
            <pc:docMk/>
            <pc:sldMk cId="375485846" sldId="307"/>
            <ac:spMk id="20" creationId="{9DEC0C3A-8C3A-183C-D99A-8D9AF6B69D66}"/>
          </ac:spMkLst>
        </pc:spChg>
      </pc:sldChg>
    </pc:docChg>
  </pc:docChgLst>
  <pc:docChgLst>
    <pc:chgData name="Samyak" userId="S::samyak23@iimb.ac.in::42f20970-c150-41a5-95a8-990a2c90f627" providerId="AD" clId="Web-{D5B5BAC7-6931-AFFA-4F84-8043DEB07727}"/>
    <pc:docChg chg="modSld">
      <pc:chgData name="Samyak" userId="S::samyak23@iimb.ac.in::42f20970-c150-41a5-95a8-990a2c90f627" providerId="AD" clId="Web-{D5B5BAC7-6931-AFFA-4F84-8043DEB07727}" dt="2024-10-22T10:24:28.300" v="61" actId="14100"/>
      <pc:docMkLst>
        <pc:docMk/>
      </pc:docMkLst>
      <pc:sldChg chg="addSp delSp modSp">
        <pc:chgData name="Samyak" userId="S::samyak23@iimb.ac.in::42f20970-c150-41a5-95a8-990a2c90f627" providerId="AD" clId="Web-{D5B5BAC7-6931-AFFA-4F84-8043DEB07727}" dt="2024-10-22T10:24:28.300" v="61" actId="14100"/>
        <pc:sldMkLst>
          <pc:docMk/>
          <pc:sldMk cId="119463734" sldId="289"/>
        </pc:sldMkLst>
      </pc:sldChg>
    </pc:docChg>
  </pc:docChgLst>
  <pc:docChgLst>
    <pc:chgData name="Prakriti Sehgal" userId="f1285331-70d5-471f-87f3-1adacbd4387c" providerId="ADAL" clId="{0C12B734-FB98-FA4B-8477-15C3D2E239A4}"/>
    <pc:docChg chg="undo custSel addSld delSld modSld sldOrd">
      <pc:chgData name="Prakriti Sehgal" userId="f1285331-70d5-471f-87f3-1adacbd4387c" providerId="ADAL" clId="{0C12B734-FB98-FA4B-8477-15C3D2E239A4}" dt="2024-10-22T09:59:22.344" v="4704" actId="13219"/>
      <pc:docMkLst>
        <pc:docMk/>
      </pc:docMkLst>
      <pc:sldChg chg="addSp delSp modSp mod">
        <pc:chgData name="Prakriti Sehgal" userId="f1285331-70d5-471f-87f3-1adacbd4387c" providerId="ADAL" clId="{0C12B734-FB98-FA4B-8477-15C3D2E239A4}" dt="2024-10-19T10:12:16.475" v="195" actId="1076"/>
        <pc:sldMkLst>
          <pc:docMk/>
          <pc:sldMk cId="3963932474" sldId="256"/>
        </pc:sldMkLst>
      </pc:sldChg>
      <pc:sldChg chg="addSp delSp modSp new mod">
        <pc:chgData name="Prakriti Sehgal" userId="f1285331-70d5-471f-87f3-1adacbd4387c" providerId="ADAL" clId="{0C12B734-FB98-FA4B-8477-15C3D2E239A4}" dt="2024-10-22T07:29:53.353" v="4126"/>
        <pc:sldMkLst>
          <pc:docMk/>
          <pc:sldMk cId="3456775173" sldId="257"/>
        </pc:sldMkLst>
        <pc:spChg chg="add mod">
          <ac:chgData name="Prakriti Sehgal" userId="f1285331-70d5-471f-87f3-1adacbd4387c" providerId="ADAL" clId="{0C12B734-FB98-FA4B-8477-15C3D2E239A4}" dt="2024-10-22T07:29:53.353" v="4126"/>
          <ac:spMkLst>
            <pc:docMk/>
            <pc:sldMk cId="3456775173" sldId="257"/>
            <ac:spMk id="2" creationId="{98DFB469-3ACB-1032-A8BE-190BB214E539}"/>
          </ac:spMkLst>
        </pc:spChg>
        <pc:spChg chg="add mod">
          <ac:chgData name="Prakriti Sehgal" userId="f1285331-70d5-471f-87f3-1adacbd4387c" providerId="ADAL" clId="{0C12B734-FB98-FA4B-8477-15C3D2E239A4}" dt="2024-10-15T18:18:23.624" v="4" actId="1076"/>
          <ac:spMkLst>
            <pc:docMk/>
            <pc:sldMk cId="3456775173" sldId="257"/>
            <ac:spMk id="5" creationId="{1647E25F-7BFF-393C-457C-794F2869AA17}"/>
          </ac:spMkLst>
        </pc:spChg>
        <pc:spChg chg="add mod">
          <ac:chgData name="Prakriti Sehgal" userId="f1285331-70d5-471f-87f3-1adacbd4387c" providerId="ADAL" clId="{0C12B734-FB98-FA4B-8477-15C3D2E239A4}" dt="2024-10-15T18:18:35.047" v="23" actId="20577"/>
          <ac:spMkLst>
            <pc:docMk/>
            <pc:sldMk cId="3456775173" sldId="257"/>
            <ac:spMk id="6" creationId="{81C9F578-D654-B4EB-FB7C-08E1AC46FFDA}"/>
          </ac:spMkLst>
        </pc:spChg>
        <pc:spChg chg="add mod">
          <ac:chgData name="Prakriti Sehgal" userId="f1285331-70d5-471f-87f3-1adacbd4387c" providerId="ADAL" clId="{0C12B734-FB98-FA4B-8477-15C3D2E239A4}" dt="2024-10-15T18:28:31.190" v="25" actId="1076"/>
          <ac:spMkLst>
            <pc:docMk/>
            <pc:sldMk cId="3456775173" sldId="257"/>
            <ac:spMk id="8" creationId="{4B6E9025-B223-AF08-E06E-45AC61D59341}"/>
          </ac:spMkLst>
        </pc:spChg>
        <pc:spChg chg="add mod">
          <ac:chgData name="Prakriti Sehgal" userId="f1285331-70d5-471f-87f3-1adacbd4387c" providerId="ADAL" clId="{0C12B734-FB98-FA4B-8477-15C3D2E239A4}" dt="2024-10-15T18:28:48.356" v="72" actId="20577"/>
          <ac:spMkLst>
            <pc:docMk/>
            <pc:sldMk cId="3456775173" sldId="257"/>
            <ac:spMk id="9" creationId="{8E5FFFE0-4737-0FC7-6EDB-7B88A93759D2}"/>
          </ac:spMkLst>
        </pc:spChg>
        <pc:spChg chg="add mod">
          <ac:chgData name="Prakriti Sehgal" userId="f1285331-70d5-471f-87f3-1adacbd4387c" providerId="ADAL" clId="{0C12B734-FB98-FA4B-8477-15C3D2E239A4}" dt="2024-10-15T18:44:29.678" v="77" actId="14100"/>
          <ac:spMkLst>
            <pc:docMk/>
            <pc:sldMk cId="3456775173" sldId="257"/>
            <ac:spMk id="11" creationId="{42662A89-8A6A-00DD-09AC-87A83226997C}"/>
          </ac:spMkLst>
        </pc:spChg>
        <pc:spChg chg="add mod">
          <ac:chgData name="Prakriti Sehgal" userId="f1285331-70d5-471f-87f3-1adacbd4387c" providerId="ADAL" clId="{0C12B734-FB98-FA4B-8477-15C3D2E239A4}" dt="2024-10-15T18:44:27.329" v="76" actId="1076"/>
          <ac:spMkLst>
            <pc:docMk/>
            <pc:sldMk cId="3456775173" sldId="257"/>
            <ac:spMk id="13" creationId="{BD31E378-8309-3B2B-89FF-AE751C96395B}"/>
          </ac:spMkLst>
        </pc:spChg>
      </pc:sldChg>
      <pc:sldChg chg="addSp delSp modSp new mod">
        <pc:chgData name="Prakriti Sehgal" userId="f1285331-70d5-471f-87f3-1adacbd4387c" providerId="ADAL" clId="{0C12B734-FB98-FA4B-8477-15C3D2E239A4}" dt="2024-10-16T07:32:15.373" v="186" actId="14100"/>
        <pc:sldMkLst>
          <pc:docMk/>
          <pc:sldMk cId="2324375550" sldId="258"/>
        </pc:sldMkLst>
        <pc:spChg chg="add mod">
          <ac:chgData name="Prakriti Sehgal" userId="f1285331-70d5-471f-87f3-1adacbd4387c" providerId="ADAL" clId="{0C12B734-FB98-FA4B-8477-15C3D2E239A4}" dt="2024-10-16T07:31:58.923" v="180" actId="113"/>
          <ac:spMkLst>
            <pc:docMk/>
            <pc:sldMk cId="2324375550" sldId="258"/>
            <ac:spMk id="4" creationId="{6867D2DF-39FC-135E-0F56-C4D7F5D46A74}"/>
          </ac:spMkLst>
        </pc:spChg>
        <pc:spChg chg="add mod">
          <ac:chgData name="Prakriti Sehgal" userId="f1285331-70d5-471f-87f3-1adacbd4387c" providerId="ADAL" clId="{0C12B734-FB98-FA4B-8477-15C3D2E239A4}" dt="2024-10-16T07:31:35.254" v="152" actId="1036"/>
          <ac:spMkLst>
            <pc:docMk/>
            <pc:sldMk cId="2324375550" sldId="258"/>
            <ac:spMk id="7" creationId="{6B964376-DD42-9B4E-B682-2438D57436C5}"/>
          </ac:spMkLst>
        </pc:spChg>
        <pc:spChg chg="add mod">
          <ac:chgData name="Prakriti Sehgal" userId="f1285331-70d5-471f-87f3-1adacbd4387c" providerId="ADAL" clId="{0C12B734-FB98-FA4B-8477-15C3D2E239A4}" dt="2024-10-16T07:31:35.254" v="152" actId="1036"/>
          <ac:spMkLst>
            <pc:docMk/>
            <pc:sldMk cId="2324375550" sldId="258"/>
            <ac:spMk id="9" creationId="{47DE13C0-EC9E-DA72-7D67-CE35DF8C1A43}"/>
          </ac:spMkLst>
        </pc:spChg>
        <pc:spChg chg="add mod">
          <ac:chgData name="Prakriti Sehgal" userId="f1285331-70d5-471f-87f3-1adacbd4387c" providerId="ADAL" clId="{0C12B734-FB98-FA4B-8477-15C3D2E239A4}" dt="2024-10-16T07:31:35.254" v="152" actId="1036"/>
          <ac:spMkLst>
            <pc:docMk/>
            <pc:sldMk cId="2324375550" sldId="258"/>
            <ac:spMk id="11" creationId="{F5552A9B-DBC7-CA1C-700D-21B334610887}"/>
          </ac:spMkLst>
        </pc:spChg>
        <pc:spChg chg="add mod">
          <ac:chgData name="Prakriti Sehgal" userId="f1285331-70d5-471f-87f3-1adacbd4387c" providerId="ADAL" clId="{0C12B734-FB98-FA4B-8477-15C3D2E239A4}" dt="2024-10-16T07:32:04.547" v="182" actId="14100"/>
          <ac:spMkLst>
            <pc:docMk/>
            <pc:sldMk cId="2324375550" sldId="258"/>
            <ac:spMk id="13" creationId="{D24177A1-7B93-3458-C825-89F13311BBA6}"/>
          </ac:spMkLst>
        </pc:spChg>
        <pc:spChg chg="add mod">
          <ac:chgData name="Prakriti Sehgal" userId="f1285331-70d5-471f-87f3-1adacbd4387c" providerId="ADAL" clId="{0C12B734-FB98-FA4B-8477-15C3D2E239A4}" dt="2024-10-16T07:31:35.254" v="152" actId="1036"/>
          <ac:spMkLst>
            <pc:docMk/>
            <pc:sldMk cId="2324375550" sldId="258"/>
            <ac:spMk id="15" creationId="{67EF4C17-634B-F5F4-815F-F5D912184499}"/>
          </ac:spMkLst>
        </pc:spChg>
        <pc:spChg chg="add mod">
          <ac:chgData name="Prakriti Sehgal" userId="f1285331-70d5-471f-87f3-1adacbd4387c" providerId="ADAL" clId="{0C12B734-FB98-FA4B-8477-15C3D2E239A4}" dt="2024-10-16T07:32:09.373" v="184" actId="14100"/>
          <ac:spMkLst>
            <pc:docMk/>
            <pc:sldMk cId="2324375550" sldId="258"/>
            <ac:spMk id="17" creationId="{755A0866-A276-F0EE-C0DF-18CF33CD4B5F}"/>
          </ac:spMkLst>
        </pc:spChg>
        <pc:spChg chg="add mod">
          <ac:chgData name="Prakriti Sehgal" userId="f1285331-70d5-471f-87f3-1adacbd4387c" providerId="ADAL" clId="{0C12B734-FB98-FA4B-8477-15C3D2E239A4}" dt="2024-10-16T07:32:15.373" v="186" actId="14100"/>
          <ac:spMkLst>
            <pc:docMk/>
            <pc:sldMk cId="2324375550" sldId="258"/>
            <ac:spMk id="19" creationId="{34D97978-22C8-4D91-55E9-4C4FD9700FA8}"/>
          </ac:spMkLst>
        </pc:spChg>
        <pc:picChg chg="add mod">
          <ac:chgData name="Prakriti Sehgal" userId="f1285331-70d5-471f-87f3-1adacbd4387c" providerId="ADAL" clId="{0C12B734-FB98-FA4B-8477-15C3D2E239A4}" dt="2024-10-16T07:31:42.650" v="158" actId="1076"/>
          <ac:picMkLst>
            <pc:docMk/>
            <pc:sldMk cId="2324375550" sldId="258"/>
            <ac:picMk id="5" creationId="{CBDC75D7-13AE-745E-ADFA-6B6DE4B3088B}"/>
          </ac:picMkLst>
        </pc:picChg>
      </pc:sldChg>
      <pc:sldChg chg="addSp modSp add mod">
        <pc:chgData name="Prakriti Sehgal" userId="f1285331-70d5-471f-87f3-1adacbd4387c" providerId="ADAL" clId="{0C12B734-FB98-FA4B-8477-15C3D2E239A4}" dt="2024-10-21T13:35:12.169" v="2750" actId="1076"/>
        <pc:sldMkLst>
          <pc:docMk/>
          <pc:sldMk cId="591055790" sldId="274"/>
        </pc:sldMkLst>
        <pc:spChg chg="mod">
          <ac:chgData name="Prakriti Sehgal" userId="f1285331-70d5-471f-87f3-1adacbd4387c" providerId="ADAL" clId="{0C12B734-FB98-FA4B-8477-15C3D2E239A4}" dt="2024-10-21T13:35:12.169" v="2750" actId="1076"/>
          <ac:spMkLst>
            <pc:docMk/>
            <pc:sldMk cId="591055790" sldId="274"/>
            <ac:spMk id="10" creationId="{7E432D50-9451-708F-9416-52D566794B30}"/>
          </ac:spMkLst>
        </pc:spChg>
        <pc:spChg chg="add mod">
          <ac:chgData name="Prakriti Sehgal" userId="f1285331-70d5-471f-87f3-1adacbd4387c" providerId="ADAL" clId="{0C12B734-FB98-FA4B-8477-15C3D2E239A4}" dt="2024-10-19T10:24:06.145" v="283" actId="1076"/>
          <ac:spMkLst>
            <pc:docMk/>
            <pc:sldMk cId="591055790" sldId="274"/>
            <ac:spMk id="13" creationId="{7A4C463D-6451-CEE7-85D1-F27B276CDEE8}"/>
          </ac:spMkLst>
        </pc:spChg>
      </pc:sldChg>
      <pc:sldChg chg="addSp delSp modSp add mod ord">
        <pc:chgData name="Prakriti Sehgal" userId="f1285331-70d5-471f-87f3-1adacbd4387c" providerId="ADAL" clId="{0C12B734-FB98-FA4B-8477-15C3D2E239A4}" dt="2024-10-20T19:30:43.547" v="2033" actId="478"/>
        <pc:sldMkLst>
          <pc:docMk/>
          <pc:sldMk cId="2222162341" sldId="276"/>
        </pc:sldMkLst>
      </pc:sldChg>
      <pc:sldChg chg="addSp delSp modSp add mod ord">
        <pc:chgData name="Prakriti Sehgal" userId="f1285331-70d5-471f-87f3-1adacbd4387c" providerId="ADAL" clId="{0C12B734-FB98-FA4B-8477-15C3D2E239A4}" dt="2024-10-19T20:34:13.055" v="1929" actId="478"/>
        <pc:sldMkLst>
          <pc:docMk/>
          <pc:sldMk cId="1930778410" sldId="277"/>
        </pc:sldMkLst>
      </pc:sldChg>
      <pc:sldChg chg="addSp delSp modSp add del mod ord">
        <pc:chgData name="Prakriti Sehgal" userId="f1285331-70d5-471f-87f3-1adacbd4387c" providerId="ADAL" clId="{0C12B734-FB98-FA4B-8477-15C3D2E239A4}" dt="2024-10-22T07:24:27.668" v="4075" actId="2696"/>
        <pc:sldMkLst>
          <pc:docMk/>
          <pc:sldMk cId="2285768843" sldId="278"/>
        </pc:sldMkLst>
      </pc:sldChg>
      <pc:sldChg chg="add del ord">
        <pc:chgData name="Prakriti Sehgal" userId="f1285331-70d5-471f-87f3-1adacbd4387c" providerId="ADAL" clId="{0C12B734-FB98-FA4B-8477-15C3D2E239A4}" dt="2024-10-19T10:28:05.278" v="597" actId="2696"/>
        <pc:sldMkLst>
          <pc:docMk/>
          <pc:sldMk cId="1856109194" sldId="279"/>
        </pc:sldMkLst>
      </pc:sldChg>
      <pc:sldChg chg="modSp add del mod">
        <pc:chgData name="Prakriti Sehgal" userId="f1285331-70d5-471f-87f3-1adacbd4387c" providerId="ADAL" clId="{0C12B734-FB98-FA4B-8477-15C3D2E239A4}" dt="2024-10-22T07:25:28.048" v="4082" actId="2696"/>
        <pc:sldMkLst>
          <pc:docMk/>
          <pc:sldMk cId="2951232556" sldId="279"/>
        </pc:sldMkLst>
      </pc:sldChg>
      <pc:sldChg chg="addSp delSp modSp add del mod">
        <pc:chgData name="Prakriti Sehgal" userId="f1285331-70d5-471f-87f3-1adacbd4387c" providerId="ADAL" clId="{0C12B734-FB98-FA4B-8477-15C3D2E239A4}" dt="2024-10-22T07:25:35.590" v="4083" actId="2696"/>
        <pc:sldMkLst>
          <pc:docMk/>
          <pc:sldMk cId="3484028228" sldId="280"/>
        </pc:sldMkLst>
      </pc:sldChg>
      <pc:sldChg chg="addSp delSp modSp add del mod ord">
        <pc:chgData name="Prakriti Sehgal" userId="f1285331-70d5-471f-87f3-1adacbd4387c" providerId="ADAL" clId="{0C12B734-FB98-FA4B-8477-15C3D2E239A4}" dt="2024-10-21T14:10:05.118" v="3146" actId="2696"/>
        <pc:sldMkLst>
          <pc:docMk/>
          <pc:sldMk cId="702015526" sldId="281"/>
        </pc:sldMkLst>
      </pc:sldChg>
      <pc:sldChg chg="addSp delSp modSp add mod">
        <pc:chgData name="Prakriti Sehgal" userId="f1285331-70d5-471f-87f3-1adacbd4387c" providerId="ADAL" clId="{0C12B734-FB98-FA4B-8477-15C3D2E239A4}" dt="2024-10-21T09:19:06.793" v="2044" actId="1076"/>
        <pc:sldMkLst>
          <pc:docMk/>
          <pc:sldMk cId="1472974994" sldId="282"/>
        </pc:sldMkLst>
      </pc:sldChg>
      <pc:sldChg chg="modSp add del mod">
        <pc:chgData name="Prakriti Sehgal" userId="f1285331-70d5-471f-87f3-1adacbd4387c" providerId="ADAL" clId="{0C12B734-FB98-FA4B-8477-15C3D2E239A4}" dt="2024-10-21T10:34:16.419" v="2047" actId="2696"/>
        <pc:sldMkLst>
          <pc:docMk/>
          <pc:sldMk cId="2057733427" sldId="283"/>
        </pc:sldMkLst>
      </pc:sldChg>
      <pc:sldChg chg="modSp mod">
        <pc:chgData name="Prakriti Sehgal" userId="f1285331-70d5-471f-87f3-1adacbd4387c" providerId="ADAL" clId="{0C12B734-FB98-FA4B-8477-15C3D2E239A4}" dt="2024-10-21T10:28:07.400" v="2046" actId="14100"/>
        <pc:sldMkLst>
          <pc:docMk/>
          <pc:sldMk cId="1887419483" sldId="284"/>
        </pc:sldMkLst>
        <pc:spChg chg="mod">
          <ac:chgData name="Prakriti Sehgal" userId="f1285331-70d5-471f-87f3-1adacbd4387c" providerId="ADAL" clId="{0C12B734-FB98-FA4B-8477-15C3D2E239A4}" dt="2024-10-21T10:28:07.400" v="2046" actId="14100"/>
          <ac:spMkLst>
            <pc:docMk/>
            <pc:sldMk cId="1887419483" sldId="284"/>
            <ac:spMk id="12" creationId="{D98D2DFF-F075-6A4E-00B9-AE616FBF0A49}"/>
          </ac:spMkLst>
        </pc:spChg>
      </pc:sldChg>
      <pc:sldChg chg="addSp delSp modSp del mod">
        <pc:chgData name="Prakriti Sehgal" userId="f1285331-70d5-471f-87f3-1adacbd4387c" providerId="ADAL" clId="{0C12B734-FB98-FA4B-8477-15C3D2E239A4}" dt="2024-10-22T07:25:39.467" v="4084" actId="2696"/>
        <pc:sldMkLst>
          <pc:docMk/>
          <pc:sldMk cId="4176537557" sldId="285"/>
        </pc:sldMkLst>
      </pc:sldChg>
      <pc:sldChg chg="addSp delSp modSp add mod">
        <pc:chgData name="Prakriti Sehgal" userId="f1285331-70d5-471f-87f3-1adacbd4387c" providerId="ADAL" clId="{0C12B734-FB98-FA4B-8477-15C3D2E239A4}" dt="2024-10-22T09:33:39.170" v="4627" actId="1038"/>
        <pc:sldMkLst>
          <pc:docMk/>
          <pc:sldMk cId="2618174005" sldId="286"/>
        </pc:sldMkLst>
      </pc:sldChg>
      <pc:sldChg chg="del">
        <pc:chgData name="Prakriti Sehgal" userId="f1285331-70d5-471f-87f3-1adacbd4387c" providerId="ADAL" clId="{0C12B734-FB98-FA4B-8477-15C3D2E239A4}" dt="2024-10-22T07:25:26.122" v="4081" actId="2696"/>
        <pc:sldMkLst>
          <pc:docMk/>
          <pc:sldMk cId="1720937331" sldId="287"/>
        </pc:sldMkLst>
      </pc:sldChg>
      <pc:sldChg chg="modSp mod">
        <pc:chgData name="Prakriti Sehgal" userId="f1285331-70d5-471f-87f3-1adacbd4387c" providerId="ADAL" clId="{0C12B734-FB98-FA4B-8477-15C3D2E239A4}" dt="2024-10-22T09:53:27.295" v="4691" actId="20577"/>
        <pc:sldMkLst>
          <pc:docMk/>
          <pc:sldMk cId="119463734" sldId="289"/>
        </pc:sldMkLst>
      </pc:sldChg>
      <pc:sldChg chg="addSp delSp modSp add del mod">
        <pc:chgData name="Prakriti Sehgal" userId="f1285331-70d5-471f-87f3-1adacbd4387c" providerId="ADAL" clId="{0C12B734-FB98-FA4B-8477-15C3D2E239A4}" dt="2024-10-22T08:17:11.128" v="4350" actId="2696"/>
        <pc:sldMkLst>
          <pc:docMk/>
          <pc:sldMk cId="2940906602" sldId="290"/>
        </pc:sldMkLst>
      </pc:sldChg>
      <pc:sldChg chg="addSp delSp modSp add del mod">
        <pc:chgData name="Prakriti Sehgal" userId="f1285331-70d5-471f-87f3-1adacbd4387c" providerId="ADAL" clId="{0C12B734-FB98-FA4B-8477-15C3D2E239A4}" dt="2024-10-22T09:53:51.993" v="4692" actId="2696"/>
        <pc:sldMkLst>
          <pc:docMk/>
          <pc:sldMk cId="1354184180" sldId="291"/>
        </pc:sldMkLst>
      </pc:sldChg>
      <pc:sldChg chg="addSp modSp add mod">
        <pc:chgData name="Prakriti Sehgal" userId="f1285331-70d5-471f-87f3-1adacbd4387c" providerId="ADAL" clId="{0C12B734-FB98-FA4B-8477-15C3D2E239A4}" dt="2024-10-22T09:31:25.054" v="4624" actId="14734"/>
        <pc:sldMkLst>
          <pc:docMk/>
          <pc:sldMk cId="3468210194" sldId="292"/>
        </pc:sldMkLst>
      </pc:sldChg>
      <pc:sldChg chg="new del">
        <pc:chgData name="Prakriti Sehgal" userId="f1285331-70d5-471f-87f3-1adacbd4387c" providerId="ADAL" clId="{0C12B734-FB98-FA4B-8477-15C3D2E239A4}" dt="2024-10-22T08:13:47.783" v="4312" actId="2696"/>
        <pc:sldMkLst>
          <pc:docMk/>
          <pc:sldMk cId="2686529510" sldId="293"/>
        </pc:sldMkLst>
      </pc:sldChg>
      <pc:sldChg chg="addSp delSp modSp add mod">
        <pc:chgData name="Prakriti Sehgal" userId="f1285331-70d5-471f-87f3-1adacbd4387c" providerId="ADAL" clId="{0C12B734-FB98-FA4B-8477-15C3D2E239A4}" dt="2024-10-22T09:16:55.071" v="4450" actId="1076"/>
        <pc:sldMkLst>
          <pc:docMk/>
          <pc:sldMk cId="3778181309" sldId="293"/>
        </pc:sldMkLst>
        <pc:spChg chg="mod">
          <ac:chgData name="Prakriti Sehgal" userId="f1285331-70d5-471f-87f3-1adacbd4387c" providerId="ADAL" clId="{0C12B734-FB98-FA4B-8477-15C3D2E239A4}" dt="2024-10-22T09:14:45.246" v="4429" actId="20577"/>
          <ac:spMkLst>
            <pc:docMk/>
            <pc:sldMk cId="3778181309" sldId="293"/>
            <ac:spMk id="12" creationId="{1E786239-8F01-7D00-7E24-A1CA25272E26}"/>
          </ac:spMkLst>
        </pc:spChg>
      </pc:sldChg>
      <pc:sldChg chg="add del">
        <pc:chgData name="Prakriti Sehgal" userId="f1285331-70d5-471f-87f3-1adacbd4387c" providerId="ADAL" clId="{0C12B734-FB98-FA4B-8477-15C3D2E239A4}" dt="2024-10-22T08:13:47.790" v="4313" actId="2696"/>
        <pc:sldMkLst>
          <pc:docMk/>
          <pc:sldMk cId="1644598771" sldId="294"/>
        </pc:sldMkLst>
      </pc:sldChg>
      <pc:sldChg chg="addSp delSp modSp add mod">
        <pc:chgData name="Prakriti Sehgal" userId="f1285331-70d5-471f-87f3-1adacbd4387c" providerId="ADAL" clId="{0C12B734-FB98-FA4B-8477-15C3D2E239A4}" dt="2024-10-22T09:59:22.344" v="4704" actId="13219"/>
        <pc:sldMkLst>
          <pc:docMk/>
          <pc:sldMk cId="2070834406" sldId="294"/>
        </pc:sldMkLst>
        <pc:graphicFrameChg chg="mod">
          <ac:chgData name="Prakriti Sehgal" userId="f1285331-70d5-471f-87f3-1adacbd4387c" providerId="ADAL" clId="{0C12B734-FB98-FA4B-8477-15C3D2E239A4}" dt="2024-10-22T09:58:58.611" v="4703" actId="1076"/>
          <ac:graphicFrameMkLst>
            <pc:docMk/>
            <pc:sldMk cId="2070834406" sldId="294"/>
            <ac:graphicFrameMk id="4" creationId="{F37477EA-4831-5213-A497-46DA7B374519}"/>
          </ac:graphicFrameMkLst>
        </pc:graphicFrameChg>
        <pc:graphicFrameChg chg="add mod modGraphic">
          <ac:chgData name="Prakriti Sehgal" userId="f1285331-70d5-471f-87f3-1adacbd4387c" providerId="ADAL" clId="{0C12B734-FB98-FA4B-8477-15C3D2E239A4}" dt="2024-10-22T09:59:22.344" v="4704" actId="13219"/>
          <ac:graphicFrameMkLst>
            <pc:docMk/>
            <pc:sldMk cId="2070834406" sldId="294"/>
            <ac:graphicFrameMk id="6" creationId="{72581D14-4FD9-D2FF-C09D-1BF5011267E6}"/>
          </ac:graphicFrameMkLst>
        </pc:graphicFrameChg>
        <pc:graphicFrameChg chg="mod">
          <ac:chgData name="Prakriti Sehgal" userId="f1285331-70d5-471f-87f3-1adacbd4387c" providerId="ADAL" clId="{0C12B734-FB98-FA4B-8477-15C3D2E239A4}" dt="2024-10-22T09:58:54.110" v="4702" actId="1076"/>
          <ac:graphicFrameMkLst>
            <pc:docMk/>
            <pc:sldMk cId="2070834406" sldId="294"/>
            <ac:graphicFrameMk id="7" creationId="{9B30D97B-6476-BDF7-3E1F-A703C66B4684}"/>
          </ac:graphicFrameMkLst>
        </pc:graphicFrameChg>
      </pc:sldChg>
    </pc:docChg>
  </pc:docChgLst>
  <pc:docChgLst>
    <pc:chgData name="Sai Ratna Sajja" userId="S::ratnas23@iimb.ac.in::39d1d900-8027-49be-85d1-7c3ca361e94d" providerId="AD" clId="Web-{DDA7BE11-B5FD-A278-7AEE-38049B381E27}"/>
    <pc:docChg chg="addSld modSld">
      <pc:chgData name="Sai Ratna Sajja" userId="S::ratnas23@iimb.ac.in::39d1d900-8027-49be-85d1-7c3ca361e94d" providerId="AD" clId="Web-{DDA7BE11-B5FD-A278-7AEE-38049B381E27}" dt="2024-10-17T06:01:18.906" v="50" actId="20577"/>
      <pc:docMkLst>
        <pc:docMk/>
      </pc:docMkLst>
      <pc:sldChg chg="delSp modSp add replId">
        <pc:chgData name="Sai Ratna Sajja" userId="S::ratnas23@iimb.ac.in::39d1d900-8027-49be-85d1-7c3ca361e94d" providerId="AD" clId="Web-{DDA7BE11-B5FD-A278-7AEE-38049B381E27}" dt="2024-10-17T06:01:18.906" v="50" actId="20577"/>
        <pc:sldMkLst>
          <pc:docMk/>
          <pc:sldMk cId="2835657299" sldId="275"/>
        </pc:sldMkLst>
        <pc:spChg chg="mod">
          <ac:chgData name="Sai Ratna Sajja" userId="S::ratnas23@iimb.ac.in::39d1d900-8027-49be-85d1-7c3ca361e94d" providerId="AD" clId="Web-{DDA7BE11-B5FD-A278-7AEE-38049B381E27}" dt="2024-10-17T05:56:46.178" v="14" actId="20577"/>
          <ac:spMkLst>
            <pc:docMk/>
            <pc:sldMk cId="2835657299" sldId="275"/>
            <ac:spMk id="4" creationId="{6867D2DF-39FC-135E-0F56-C4D7F5D46A74}"/>
          </ac:spMkLst>
        </pc:spChg>
        <pc:spChg chg="mod">
          <ac:chgData name="Sai Ratna Sajja" userId="S::ratnas23@iimb.ac.in::39d1d900-8027-49be-85d1-7c3ca361e94d" providerId="AD" clId="Web-{DDA7BE11-B5FD-A278-7AEE-38049B381E27}" dt="2024-10-17T06:01:18.906" v="50" actId="20577"/>
          <ac:spMkLst>
            <pc:docMk/>
            <pc:sldMk cId="2835657299" sldId="275"/>
            <ac:spMk id="13" creationId="{D24177A1-7B93-3458-C825-89F13311BBA6}"/>
          </ac:spMkLst>
        </pc:spChg>
      </pc:sldChg>
    </pc:docChg>
  </pc:docChgLst>
  <pc:docChgLst>
    <pc:chgData name="Prakriti Sehgal" userId="f1285331-70d5-471f-87f3-1adacbd4387c" providerId="ADAL" clId="{AF08BF7F-26BB-3C4E-B8CF-4F16923B0198}"/>
    <pc:docChg chg="undo custSel addSld delSld modSld sldOrd">
      <pc:chgData name="Prakriti Sehgal" userId="f1285331-70d5-471f-87f3-1adacbd4387c" providerId="ADAL" clId="{AF08BF7F-26BB-3C4E-B8CF-4F16923B0198}" dt="2024-11-18T08:37:58.066" v="17705"/>
      <pc:docMkLst>
        <pc:docMk/>
      </pc:docMkLst>
      <pc:sldChg chg="add">
        <pc:chgData name="Prakriti Sehgal" userId="f1285331-70d5-471f-87f3-1adacbd4387c" providerId="ADAL" clId="{AF08BF7F-26BB-3C4E-B8CF-4F16923B0198}" dt="2024-10-22T23:00:26.882" v="12179"/>
        <pc:sldMkLst>
          <pc:docMk/>
          <pc:sldMk cId="651995891" sldId="256"/>
        </pc:sldMkLst>
      </pc:sldChg>
      <pc:sldChg chg="del">
        <pc:chgData name="Prakriti Sehgal" userId="f1285331-70d5-471f-87f3-1adacbd4387c" providerId="ADAL" clId="{AF08BF7F-26BB-3C4E-B8CF-4F16923B0198}" dt="2024-10-22T23:00:21.853" v="12178" actId="2696"/>
        <pc:sldMkLst>
          <pc:docMk/>
          <pc:sldMk cId="3963932474" sldId="256"/>
        </pc:sldMkLst>
      </pc:sldChg>
      <pc:sldChg chg="modSp mod">
        <pc:chgData name="Prakriti Sehgal" userId="f1285331-70d5-471f-87f3-1adacbd4387c" providerId="ADAL" clId="{AF08BF7F-26BB-3C4E-B8CF-4F16923B0198}" dt="2024-10-22T17:02:16.606" v="6814"/>
        <pc:sldMkLst>
          <pc:docMk/>
          <pc:sldMk cId="3456775173" sldId="257"/>
        </pc:sldMkLst>
        <pc:spChg chg="mod">
          <ac:chgData name="Prakriti Sehgal" userId="f1285331-70d5-471f-87f3-1adacbd4387c" providerId="ADAL" clId="{AF08BF7F-26BB-3C4E-B8CF-4F16923B0198}" dt="2024-10-22T17:02:16.606" v="6814"/>
          <ac:spMkLst>
            <pc:docMk/>
            <pc:sldMk cId="3456775173" sldId="257"/>
            <ac:spMk id="13" creationId="{BD31E378-8309-3B2B-89FF-AE751C96395B}"/>
          </ac:spMkLst>
        </pc:spChg>
      </pc:sldChg>
      <pc:sldChg chg="add">
        <pc:chgData name="Prakriti Sehgal" userId="f1285331-70d5-471f-87f3-1adacbd4387c" providerId="ADAL" clId="{AF08BF7F-26BB-3C4E-B8CF-4F16923B0198}" dt="2024-10-22T23:00:26.882" v="12179"/>
        <pc:sldMkLst>
          <pc:docMk/>
          <pc:sldMk cId="561079362" sldId="276"/>
        </pc:sldMkLst>
      </pc:sldChg>
      <pc:sldChg chg="modSp del mod">
        <pc:chgData name="Prakriti Sehgal" userId="f1285331-70d5-471f-87f3-1adacbd4387c" providerId="ADAL" clId="{AF08BF7F-26BB-3C4E-B8CF-4F16923B0198}" dt="2024-10-22T23:00:21.853" v="12178" actId="2696"/>
        <pc:sldMkLst>
          <pc:docMk/>
          <pc:sldMk cId="2222162341" sldId="276"/>
        </pc:sldMkLst>
      </pc:sldChg>
      <pc:sldChg chg="addSp modSp add del mod">
        <pc:chgData name="Prakriti Sehgal" userId="f1285331-70d5-471f-87f3-1adacbd4387c" providerId="ADAL" clId="{AF08BF7F-26BB-3C4E-B8CF-4F16923B0198}" dt="2024-10-22T22:53:15.300" v="12104" actId="2696"/>
        <pc:sldMkLst>
          <pc:docMk/>
          <pc:sldMk cId="1930778410" sldId="277"/>
        </pc:sldMkLst>
      </pc:sldChg>
      <pc:sldChg chg="add">
        <pc:chgData name="Prakriti Sehgal" userId="f1285331-70d5-471f-87f3-1adacbd4387c" providerId="ADAL" clId="{AF08BF7F-26BB-3C4E-B8CF-4F16923B0198}" dt="2024-10-22T22:53:19.356" v="12105"/>
        <pc:sldMkLst>
          <pc:docMk/>
          <pc:sldMk cId="2138289148" sldId="277"/>
        </pc:sldMkLst>
      </pc:sldChg>
      <pc:sldChg chg="add">
        <pc:chgData name="Prakriti Sehgal" userId="f1285331-70d5-471f-87f3-1adacbd4387c" providerId="ADAL" clId="{AF08BF7F-26BB-3C4E-B8CF-4F16923B0198}" dt="2024-10-22T22:53:19.356" v="12105"/>
        <pc:sldMkLst>
          <pc:docMk/>
          <pc:sldMk cId="886061334" sldId="282"/>
        </pc:sldMkLst>
      </pc:sldChg>
      <pc:sldChg chg="addSp delSp modSp del mod">
        <pc:chgData name="Prakriti Sehgal" userId="f1285331-70d5-471f-87f3-1adacbd4387c" providerId="ADAL" clId="{AF08BF7F-26BB-3C4E-B8CF-4F16923B0198}" dt="2024-10-22T22:53:15.300" v="12104" actId="2696"/>
        <pc:sldMkLst>
          <pc:docMk/>
          <pc:sldMk cId="1472974994" sldId="282"/>
        </pc:sldMkLst>
      </pc:sldChg>
      <pc:sldChg chg="addSp delSp modSp mod modAnim">
        <pc:chgData name="Prakriti Sehgal" userId="f1285331-70d5-471f-87f3-1adacbd4387c" providerId="ADAL" clId="{AF08BF7F-26BB-3C4E-B8CF-4F16923B0198}" dt="2024-11-18T08:37:58.066" v="17705"/>
        <pc:sldMkLst>
          <pc:docMk/>
          <pc:sldMk cId="2618174005" sldId="286"/>
        </pc:sldMkLst>
        <pc:spChg chg="add mod">
          <ac:chgData name="Prakriti Sehgal" userId="f1285331-70d5-471f-87f3-1adacbd4387c" providerId="ADAL" clId="{AF08BF7F-26BB-3C4E-B8CF-4F16923B0198}" dt="2024-11-17T16:31:30.765" v="13227" actId="164"/>
          <ac:spMkLst>
            <pc:docMk/>
            <pc:sldMk cId="2618174005" sldId="286"/>
            <ac:spMk id="2" creationId="{77A3DD45-B466-AED4-BFAD-43AF8D6D5122}"/>
          </ac:spMkLst>
        </pc:spChg>
        <pc:spChg chg="add mod">
          <ac:chgData name="Prakriti Sehgal" userId="f1285331-70d5-471f-87f3-1adacbd4387c" providerId="ADAL" clId="{AF08BF7F-26BB-3C4E-B8CF-4F16923B0198}" dt="2024-11-17T16:31:30.765" v="13227" actId="164"/>
          <ac:spMkLst>
            <pc:docMk/>
            <pc:sldMk cId="2618174005" sldId="286"/>
            <ac:spMk id="4" creationId="{833435D5-FA1C-4130-4B12-99293A74D341}"/>
          </ac:spMkLst>
        </pc:spChg>
        <pc:spChg chg="add mod">
          <ac:chgData name="Prakriti Sehgal" userId="f1285331-70d5-471f-87f3-1adacbd4387c" providerId="ADAL" clId="{AF08BF7F-26BB-3C4E-B8CF-4F16923B0198}" dt="2024-11-17T18:01:36.204" v="13266" actId="165"/>
          <ac:spMkLst>
            <pc:docMk/>
            <pc:sldMk cId="2618174005" sldId="286"/>
            <ac:spMk id="5" creationId="{5845BA23-0D7A-6F99-7B90-0B5BA42BDE1A}"/>
          </ac:spMkLst>
        </pc:spChg>
        <pc:spChg chg="add mod">
          <ac:chgData name="Prakriti Sehgal" userId="f1285331-70d5-471f-87f3-1adacbd4387c" providerId="ADAL" clId="{AF08BF7F-26BB-3C4E-B8CF-4F16923B0198}" dt="2024-11-17T16:31:30.765" v="13227" actId="164"/>
          <ac:spMkLst>
            <pc:docMk/>
            <pc:sldMk cId="2618174005" sldId="286"/>
            <ac:spMk id="6" creationId="{72B70482-7EBE-119F-CBCB-271A78DC0A9F}"/>
          </ac:spMkLst>
        </pc:spChg>
        <pc:spChg chg="add mod">
          <ac:chgData name="Prakriti Sehgal" userId="f1285331-70d5-471f-87f3-1adacbd4387c" providerId="ADAL" clId="{AF08BF7F-26BB-3C4E-B8CF-4F16923B0198}" dt="2024-11-17T18:01:36.204" v="13266" actId="165"/>
          <ac:spMkLst>
            <pc:docMk/>
            <pc:sldMk cId="2618174005" sldId="286"/>
            <ac:spMk id="7" creationId="{3AAC88CC-6C8C-F236-31C4-FCFF094FC2B2}"/>
          </ac:spMkLst>
        </pc:spChg>
        <pc:spChg chg="add mod">
          <ac:chgData name="Prakriti Sehgal" userId="f1285331-70d5-471f-87f3-1adacbd4387c" providerId="ADAL" clId="{AF08BF7F-26BB-3C4E-B8CF-4F16923B0198}" dt="2024-11-17T16:31:30.765" v="13227" actId="164"/>
          <ac:spMkLst>
            <pc:docMk/>
            <pc:sldMk cId="2618174005" sldId="286"/>
            <ac:spMk id="11" creationId="{7E2D729A-C4DD-FA2A-1084-8A17A6EBA5C0}"/>
          </ac:spMkLst>
        </pc:spChg>
        <pc:spChg chg="add mod">
          <ac:chgData name="Prakriti Sehgal" userId="f1285331-70d5-471f-87f3-1adacbd4387c" providerId="ADAL" clId="{AF08BF7F-26BB-3C4E-B8CF-4F16923B0198}" dt="2024-11-17T18:01:36.204" v="13266" actId="165"/>
          <ac:spMkLst>
            <pc:docMk/>
            <pc:sldMk cId="2618174005" sldId="286"/>
            <ac:spMk id="12" creationId="{B85427B9-7ABB-DCAC-799D-5E6E042488DA}"/>
          </ac:spMkLst>
        </pc:spChg>
        <pc:spChg chg="add mod">
          <ac:chgData name="Prakriti Sehgal" userId="f1285331-70d5-471f-87f3-1adacbd4387c" providerId="ADAL" clId="{AF08BF7F-26BB-3C4E-B8CF-4F16923B0198}" dt="2024-11-17T18:01:36.204" v="13266" actId="165"/>
          <ac:spMkLst>
            <pc:docMk/>
            <pc:sldMk cId="2618174005" sldId="286"/>
            <ac:spMk id="13" creationId="{E934CADC-6C6C-5E23-680C-FC62FBF8A993}"/>
          </ac:spMkLst>
        </pc:spChg>
        <pc:spChg chg="add mod">
          <ac:chgData name="Prakriti Sehgal" userId="f1285331-70d5-471f-87f3-1adacbd4387c" providerId="ADAL" clId="{AF08BF7F-26BB-3C4E-B8CF-4F16923B0198}" dt="2024-11-17T18:01:36.204" v="13266" actId="165"/>
          <ac:spMkLst>
            <pc:docMk/>
            <pc:sldMk cId="2618174005" sldId="286"/>
            <ac:spMk id="14" creationId="{0398BCEC-4B69-F0F9-E444-E83445CACFD8}"/>
          </ac:spMkLst>
        </pc:spChg>
        <pc:spChg chg="add mod topLvl">
          <ac:chgData name="Prakriti Sehgal" userId="f1285331-70d5-471f-87f3-1adacbd4387c" providerId="ADAL" clId="{AF08BF7F-26BB-3C4E-B8CF-4F16923B0198}" dt="2024-11-17T18:01:56.071" v="13267" actId="164"/>
          <ac:spMkLst>
            <pc:docMk/>
            <pc:sldMk cId="2618174005" sldId="286"/>
            <ac:spMk id="15" creationId="{244CD09E-A6D1-A86E-3751-4C49B3493978}"/>
          </ac:spMkLst>
        </pc:spChg>
        <pc:spChg chg="add del mod">
          <ac:chgData name="Prakriti Sehgal" userId="f1285331-70d5-471f-87f3-1adacbd4387c" providerId="ADAL" clId="{AF08BF7F-26BB-3C4E-B8CF-4F16923B0198}" dt="2024-11-17T16:32:21.511" v="13235" actId="478"/>
          <ac:spMkLst>
            <pc:docMk/>
            <pc:sldMk cId="2618174005" sldId="286"/>
            <ac:spMk id="15" creationId="{51E6A59C-A7E2-83D4-8859-D11FADC6D22B}"/>
          </ac:spMkLst>
        </pc:spChg>
        <pc:spChg chg="add mod">
          <ac:chgData name="Prakriti Sehgal" userId="f1285331-70d5-471f-87f3-1adacbd4387c" providerId="ADAL" clId="{AF08BF7F-26BB-3C4E-B8CF-4F16923B0198}" dt="2024-10-22T23:29:27.961" v="12703" actId="20577"/>
          <ac:spMkLst>
            <pc:docMk/>
            <pc:sldMk cId="2618174005" sldId="286"/>
            <ac:spMk id="16" creationId="{A8A84D34-FCD1-8EB4-FAD3-A7FFDE7CD63A}"/>
          </ac:spMkLst>
        </pc:spChg>
        <pc:spChg chg="add mod">
          <ac:chgData name="Prakriti Sehgal" userId="f1285331-70d5-471f-87f3-1adacbd4387c" providerId="ADAL" clId="{AF08BF7F-26BB-3C4E-B8CF-4F16923B0198}" dt="2024-10-22T19:01:47.650" v="7445" actId="1076"/>
          <ac:spMkLst>
            <pc:docMk/>
            <pc:sldMk cId="2618174005" sldId="286"/>
            <ac:spMk id="17" creationId="{9D3D86DB-FE9E-4B86-8718-9AACC728DEA9}"/>
          </ac:spMkLst>
        </pc:spChg>
        <pc:spChg chg="add mod">
          <ac:chgData name="Prakriti Sehgal" userId="f1285331-70d5-471f-87f3-1adacbd4387c" providerId="ADAL" clId="{AF08BF7F-26BB-3C4E-B8CF-4F16923B0198}" dt="2024-11-17T16:32:37.352" v="13237" actId="164"/>
          <ac:spMkLst>
            <pc:docMk/>
            <pc:sldMk cId="2618174005" sldId="286"/>
            <ac:spMk id="18" creationId="{D4A5F747-B1C3-3BBD-CDBB-5B174D5EB3DD}"/>
          </ac:spMkLst>
        </pc:spChg>
        <pc:spChg chg="add mod">
          <ac:chgData name="Prakriti Sehgal" userId="f1285331-70d5-471f-87f3-1adacbd4387c" providerId="ADAL" clId="{AF08BF7F-26BB-3C4E-B8CF-4F16923B0198}" dt="2024-10-22T19:02:44.728" v="7462" actId="1035"/>
          <ac:spMkLst>
            <pc:docMk/>
            <pc:sldMk cId="2618174005" sldId="286"/>
            <ac:spMk id="19" creationId="{D08915C4-90CB-2C51-6146-FD98129A4F03}"/>
          </ac:spMkLst>
        </pc:spChg>
        <pc:spChg chg="add mod">
          <ac:chgData name="Prakriti Sehgal" userId="f1285331-70d5-471f-87f3-1adacbd4387c" providerId="ADAL" clId="{AF08BF7F-26BB-3C4E-B8CF-4F16923B0198}" dt="2024-10-22T19:02:49.332" v="7463" actId="1076"/>
          <ac:spMkLst>
            <pc:docMk/>
            <pc:sldMk cId="2618174005" sldId="286"/>
            <ac:spMk id="20" creationId="{75319D71-4C12-E61A-E724-67ED702ECE42}"/>
          </ac:spMkLst>
        </pc:spChg>
        <pc:spChg chg="add mod">
          <ac:chgData name="Prakriti Sehgal" userId="f1285331-70d5-471f-87f3-1adacbd4387c" providerId="ADAL" clId="{AF08BF7F-26BB-3C4E-B8CF-4F16923B0198}" dt="2024-10-22T19:03:48.589" v="7484" actId="1038"/>
          <ac:spMkLst>
            <pc:docMk/>
            <pc:sldMk cId="2618174005" sldId="286"/>
            <ac:spMk id="21" creationId="{536E1487-C27C-CF10-050C-4A56EE40ADB4}"/>
          </ac:spMkLst>
        </pc:spChg>
        <pc:spChg chg="add mod">
          <ac:chgData name="Prakriti Sehgal" userId="f1285331-70d5-471f-87f3-1adacbd4387c" providerId="ADAL" clId="{AF08BF7F-26BB-3C4E-B8CF-4F16923B0198}" dt="2024-11-17T16:31:54.935" v="13229" actId="164"/>
          <ac:spMkLst>
            <pc:docMk/>
            <pc:sldMk cId="2618174005" sldId="286"/>
            <ac:spMk id="24" creationId="{6546F557-8646-C74B-A895-B514E6CFB24C}"/>
          </ac:spMkLst>
        </pc:spChg>
        <pc:spChg chg="add mod">
          <ac:chgData name="Prakriti Sehgal" userId="f1285331-70d5-471f-87f3-1adacbd4387c" providerId="ADAL" clId="{AF08BF7F-26BB-3C4E-B8CF-4F16923B0198}" dt="2024-10-22T18:27:07.633" v="7342" actId="1038"/>
          <ac:spMkLst>
            <pc:docMk/>
            <pc:sldMk cId="2618174005" sldId="286"/>
            <ac:spMk id="27" creationId="{82544A1F-5C8F-E51E-1EFA-1B40681F4DC0}"/>
          </ac:spMkLst>
        </pc:spChg>
        <pc:spChg chg="add mod">
          <ac:chgData name="Prakriti Sehgal" userId="f1285331-70d5-471f-87f3-1adacbd4387c" providerId="ADAL" clId="{AF08BF7F-26BB-3C4E-B8CF-4F16923B0198}" dt="2024-11-17T16:31:54.935" v="13229" actId="164"/>
          <ac:spMkLst>
            <pc:docMk/>
            <pc:sldMk cId="2618174005" sldId="286"/>
            <ac:spMk id="28" creationId="{20F8FFC8-047A-53DB-89F2-E912C72448A5}"/>
          </ac:spMkLst>
        </pc:spChg>
        <pc:spChg chg="add mod">
          <ac:chgData name="Prakriti Sehgal" userId="f1285331-70d5-471f-87f3-1adacbd4387c" providerId="ADAL" clId="{AF08BF7F-26BB-3C4E-B8CF-4F16923B0198}" dt="2024-11-17T16:32:37.352" v="13237" actId="164"/>
          <ac:spMkLst>
            <pc:docMk/>
            <pc:sldMk cId="2618174005" sldId="286"/>
            <ac:spMk id="30" creationId="{5889B45C-38BE-602B-8DD5-CD9409F897E2}"/>
          </ac:spMkLst>
        </pc:spChg>
        <pc:spChg chg="add mod">
          <ac:chgData name="Prakriti Sehgal" userId="f1285331-70d5-471f-87f3-1adacbd4387c" providerId="ADAL" clId="{AF08BF7F-26BB-3C4E-B8CF-4F16923B0198}" dt="2024-11-17T16:32:37.352" v="13237" actId="164"/>
          <ac:spMkLst>
            <pc:docMk/>
            <pc:sldMk cId="2618174005" sldId="286"/>
            <ac:spMk id="31" creationId="{82E21CE1-E5F7-C94E-DB95-3A98074694E0}"/>
          </ac:spMkLst>
        </pc:spChg>
        <pc:spChg chg="add mod">
          <ac:chgData name="Prakriti Sehgal" userId="f1285331-70d5-471f-87f3-1adacbd4387c" providerId="ADAL" clId="{AF08BF7F-26BB-3C4E-B8CF-4F16923B0198}" dt="2024-11-17T16:31:54.935" v="13229" actId="164"/>
          <ac:spMkLst>
            <pc:docMk/>
            <pc:sldMk cId="2618174005" sldId="286"/>
            <ac:spMk id="32" creationId="{FE652868-DD97-ED1B-DC7A-63A777655FDE}"/>
          </ac:spMkLst>
        </pc:spChg>
        <pc:spChg chg="add mod">
          <ac:chgData name="Prakriti Sehgal" userId="f1285331-70d5-471f-87f3-1adacbd4387c" providerId="ADAL" clId="{AF08BF7F-26BB-3C4E-B8CF-4F16923B0198}" dt="2024-11-17T16:32:37.352" v="13237" actId="164"/>
          <ac:spMkLst>
            <pc:docMk/>
            <pc:sldMk cId="2618174005" sldId="286"/>
            <ac:spMk id="33" creationId="{6F30795F-90B4-D3F9-F310-73F30EAC592C}"/>
          </ac:spMkLst>
        </pc:spChg>
        <pc:spChg chg="add mod">
          <ac:chgData name="Prakriti Sehgal" userId="f1285331-70d5-471f-87f3-1adacbd4387c" providerId="ADAL" clId="{AF08BF7F-26BB-3C4E-B8CF-4F16923B0198}" dt="2024-11-17T16:32:37.352" v="13237" actId="164"/>
          <ac:spMkLst>
            <pc:docMk/>
            <pc:sldMk cId="2618174005" sldId="286"/>
            <ac:spMk id="34" creationId="{2FFDB7DA-2060-F14A-DA54-AD8FF53FF24F}"/>
          </ac:spMkLst>
        </pc:spChg>
        <pc:spChg chg="add mod">
          <ac:chgData name="Prakriti Sehgal" userId="f1285331-70d5-471f-87f3-1adacbd4387c" providerId="ADAL" clId="{AF08BF7F-26BB-3C4E-B8CF-4F16923B0198}" dt="2024-11-17T16:32:37.352" v="13237" actId="164"/>
          <ac:spMkLst>
            <pc:docMk/>
            <pc:sldMk cId="2618174005" sldId="286"/>
            <ac:spMk id="35" creationId="{F2099DB2-602B-6E6C-6549-B4293C31253C}"/>
          </ac:spMkLst>
        </pc:spChg>
        <pc:spChg chg="add mod">
          <ac:chgData name="Prakriti Sehgal" userId="f1285331-70d5-471f-87f3-1adacbd4387c" providerId="ADAL" clId="{AF08BF7F-26BB-3C4E-B8CF-4F16923B0198}" dt="2024-11-17T16:31:54.935" v="13229" actId="164"/>
          <ac:spMkLst>
            <pc:docMk/>
            <pc:sldMk cId="2618174005" sldId="286"/>
            <ac:spMk id="36" creationId="{CD4FF902-0ABB-294F-3D78-34B28429B851}"/>
          </ac:spMkLst>
        </pc:spChg>
        <pc:spChg chg="add mod">
          <ac:chgData name="Prakriti Sehgal" userId="f1285331-70d5-471f-87f3-1adacbd4387c" providerId="ADAL" clId="{AF08BF7F-26BB-3C4E-B8CF-4F16923B0198}" dt="2024-11-17T16:32:37.352" v="13237" actId="164"/>
          <ac:spMkLst>
            <pc:docMk/>
            <pc:sldMk cId="2618174005" sldId="286"/>
            <ac:spMk id="37" creationId="{F80CCFEF-EB37-D907-B3FD-247BAB81D239}"/>
          </ac:spMkLst>
        </pc:spChg>
        <pc:spChg chg="add mod">
          <ac:chgData name="Prakriti Sehgal" userId="f1285331-70d5-471f-87f3-1adacbd4387c" providerId="ADAL" clId="{AF08BF7F-26BB-3C4E-B8CF-4F16923B0198}" dt="2024-11-17T18:01:36.204" v="13266" actId="165"/>
          <ac:spMkLst>
            <pc:docMk/>
            <pc:sldMk cId="2618174005" sldId="286"/>
            <ac:spMk id="38" creationId="{DA5E9743-143D-25E8-0AC4-75F5302DA7DA}"/>
          </ac:spMkLst>
        </pc:spChg>
        <pc:spChg chg="add mod">
          <ac:chgData name="Prakriti Sehgal" userId="f1285331-70d5-471f-87f3-1adacbd4387c" providerId="ADAL" clId="{AF08BF7F-26BB-3C4E-B8CF-4F16923B0198}" dt="2024-11-17T16:31:54.935" v="13229" actId="164"/>
          <ac:spMkLst>
            <pc:docMk/>
            <pc:sldMk cId="2618174005" sldId="286"/>
            <ac:spMk id="39" creationId="{41A848B5-D9F9-A98D-305F-6B7C52CCD227}"/>
          </ac:spMkLst>
        </pc:spChg>
        <pc:spChg chg="add mod">
          <ac:chgData name="Prakriti Sehgal" userId="f1285331-70d5-471f-87f3-1adacbd4387c" providerId="ADAL" clId="{AF08BF7F-26BB-3C4E-B8CF-4F16923B0198}" dt="2024-11-17T16:31:54.935" v="13229" actId="164"/>
          <ac:spMkLst>
            <pc:docMk/>
            <pc:sldMk cId="2618174005" sldId="286"/>
            <ac:spMk id="40" creationId="{D1E76B14-854E-A9C2-8EF3-146D2FB86D23}"/>
          </ac:spMkLst>
        </pc:spChg>
        <pc:spChg chg="add mod">
          <ac:chgData name="Prakriti Sehgal" userId="f1285331-70d5-471f-87f3-1adacbd4387c" providerId="ADAL" clId="{AF08BF7F-26BB-3C4E-B8CF-4F16923B0198}" dt="2024-11-17T16:32:37.352" v="13237" actId="164"/>
          <ac:spMkLst>
            <pc:docMk/>
            <pc:sldMk cId="2618174005" sldId="286"/>
            <ac:spMk id="41" creationId="{FE8FB342-3CDB-DC0A-1FFC-4D11E4A9039A}"/>
          </ac:spMkLst>
        </pc:spChg>
        <pc:spChg chg="mod">
          <ac:chgData name="Prakriti Sehgal" userId="f1285331-70d5-471f-87f3-1adacbd4387c" providerId="ADAL" clId="{AF08BF7F-26BB-3C4E-B8CF-4F16923B0198}" dt="2024-10-22T23:29:04.794" v="12699" actId="20577"/>
          <ac:spMkLst>
            <pc:docMk/>
            <pc:sldMk cId="2618174005" sldId="286"/>
            <ac:spMk id="42" creationId="{D0C7FDB7-01A5-432F-B3B8-7F4F883C2BEA}"/>
          </ac:spMkLst>
        </pc:spChg>
        <pc:spChg chg="add mod">
          <ac:chgData name="Prakriti Sehgal" userId="f1285331-70d5-471f-87f3-1adacbd4387c" providerId="ADAL" clId="{AF08BF7F-26BB-3C4E-B8CF-4F16923B0198}" dt="2024-11-17T16:32:37.352" v="13237" actId="164"/>
          <ac:spMkLst>
            <pc:docMk/>
            <pc:sldMk cId="2618174005" sldId="286"/>
            <ac:spMk id="43" creationId="{DCBB406D-BC73-5B0B-6D06-DFBD613C4734}"/>
          </ac:spMkLst>
        </pc:spChg>
        <pc:spChg chg="add mod">
          <ac:chgData name="Prakriti Sehgal" userId="f1285331-70d5-471f-87f3-1adacbd4387c" providerId="ADAL" clId="{AF08BF7F-26BB-3C4E-B8CF-4F16923B0198}" dt="2024-11-17T16:31:54.935" v="13229" actId="164"/>
          <ac:spMkLst>
            <pc:docMk/>
            <pc:sldMk cId="2618174005" sldId="286"/>
            <ac:spMk id="44" creationId="{DAF74D3F-CCC1-666C-78FA-7C02AF3BF941}"/>
          </ac:spMkLst>
        </pc:spChg>
        <pc:spChg chg="add mod">
          <ac:chgData name="Prakriti Sehgal" userId="f1285331-70d5-471f-87f3-1adacbd4387c" providerId="ADAL" clId="{AF08BF7F-26BB-3C4E-B8CF-4F16923B0198}" dt="2024-11-17T16:31:54.935" v="13229" actId="164"/>
          <ac:spMkLst>
            <pc:docMk/>
            <pc:sldMk cId="2618174005" sldId="286"/>
            <ac:spMk id="45" creationId="{BD31048B-B88E-416A-E528-755947CDED63}"/>
          </ac:spMkLst>
        </pc:spChg>
        <pc:spChg chg="add mod">
          <ac:chgData name="Prakriti Sehgal" userId="f1285331-70d5-471f-87f3-1adacbd4387c" providerId="ADAL" clId="{AF08BF7F-26BB-3C4E-B8CF-4F16923B0198}" dt="2024-11-17T16:31:30.765" v="13227" actId="164"/>
          <ac:spMkLst>
            <pc:docMk/>
            <pc:sldMk cId="2618174005" sldId="286"/>
            <ac:spMk id="47" creationId="{1F831A8B-BABC-5297-EA55-23924BDB46AF}"/>
          </ac:spMkLst>
        </pc:spChg>
        <pc:spChg chg="add mod">
          <ac:chgData name="Prakriti Sehgal" userId="f1285331-70d5-471f-87f3-1adacbd4387c" providerId="ADAL" clId="{AF08BF7F-26BB-3C4E-B8CF-4F16923B0198}" dt="2024-11-17T18:01:36.204" v="13266" actId="165"/>
          <ac:spMkLst>
            <pc:docMk/>
            <pc:sldMk cId="2618174005" sldId="286"/>
            <ac:spMk id="48" creationId="{9C9EC67A-7053-AC27-576C-93F740D6F600}"/>
          </ac:spMkLst>
        </pc:spChg>
        <pc:spChg chg="add mod">
          <ac:chgData name="Prakriti Sehgal" userId="f1285331-70d5-471f-87f3-1adacbd4387c" providerId="ADAL" clId="{AF08BF7F-26BB-3C4E-B8CF-4F16923B0198}" dt="2024-11-17T16:31:30.765" v="13227" actId="164"/>
          <ac:spMkLst>
            <pc:docMk/>
            <pc:sldMk cId="2618174005" sldId="286"/>
            <ac:spMk id="50" creationId="{814183F1-50DD-1109-262B-9F114FAE4FD0}"/>
          </ac:spMkLst>
        </pc:spChg>
        <pc:spChg chg="add mod">
          <ac:chgData name="Prakriti Sehgal" userId="f1285331-70d5-471f-87f3-1adacbd4387c" providerId="ADAL" clId="{AF08BF7F-26BB-3C4E-B8CF-4F16923B0198}" dt="2024-11-17T16:31:30.765" v="13227" actId="164"/>
          <ac:spMkLst>
            <pc:docMk/>
            <pc:sldMk cId="2618174005" sldId="286"/>
            <ac:spMk id="52" creationId="{CEB3E9FF-3BE3-038A-3368-5A2E5B2CEB20}"/>
          </ac:spMkLst>
        </pc:spChg>
        <pc:spChg chg="add mod">
          <ac:chgData name="Prakriti Sehgal" userId="f1285331-70d5-471f-87f3-1adacbd4387c" providerId="ADAL" clId="{AF08BF7F-26BB-3C4E-B8CF-4F16923B0198}" dt="2024-11-17T16:31:30.765" v="13227" actId="164"/>
          <ac:spMkLst>
            <pc:docMk/>
            <pc:sldMk cId="2618174005" sldId="286"/>
            <ac:spMk id="54" creationId="{41CFE4E2-EE2E-4A1C-9A77-849039DACBE5}"/>
          </ac:spMkLst>
        </pc:spChg>
        <pc:spChg chg="add mod">
          <ac:chgData name="Prakriti Sehgal" userId="f1285331-70d5-471f-87f3-1adacbd4387c" providerId="ADAL" clId="{AF08BF7F-26BB-3C4E-B8CF-4F16923B0198}" dt="2024-11-17T16:32:37.352" v="13237" actId="164"/>
          <ac:spMkLst>
            <pc:docMk/>
            <pc:sldMk cId="2618174005" sldId="286"/>
            <ac:spMk id="58" creationId="{6D0A0098-2B62-FCC0-DF71-7CCF094FAA64}"/>
          </ac:spMkLst>
        </pc:spChg>
        <pc:spChg chg="add mod">
          <ac:chgData name="Prakriti Sehgal" userId="f1285331-70d5-471f-87f3-1adacbd4387c" providerId="ADAL" clId="{AF08BF7F-26BB-3C4E-B8CF-4F16923B0198}" dt="2024-11-17T16:32:37.352" v="13237" actId="164"/>
          <ac:spMkLst>
            <pc:docMk/>
            <pc:sldMk cId="2618174005" sldId="286"/>
            <ac:spMk id="59" creationId="{48395064-06B3-A851-F901-98039E189AE7}"/>
          </ac:spMkLst>
        </pc:spChg>
        <pc:spChg chg="add mod">
          <ac:chgData name="Prakriti Sehgal" userId="f1285331-70d5-471f-87f3-1adacbd4387c" providerId="ADAL" clId="{AF08BF7F-26BB-3C4E-B8CF-4F16923B0198}" dt="2024-11-17T16:32:37.352" v="13237" actId="164"/>
          <ac:spMkLst>
            <pc:docMk/>
            <pc:sldMk cId="2618174005" sldId="286"/>
            <ac:spMk id="60" creationId="{993DF106-0748-8C90-B24F-CBAEA8F41A9B}"/>
          </ac:spMkLst>
        </pc:spChg>
        <pc:spChg chg="add mod">
          <ac:chgData name="Prakriti Sehgal" userId="f1285331-70d5-471f-87f3-1adacbd4387c" providerId="ADAL" clId="{AF08BF7F-26BB-3C4E-B8CF-4F16923B0198}" dt="2024-11-17T16:32:37.352" v="13237" actId="164"/>
          <ac:spMkLst>
            <pc:docMk/>
            <pc:sldMk cId="2618174005" sldId="286"/>
            <ac:spMk id="61" creationId="{73940C9A-9ED9-94E7-0113-81F279390C7F}"/>
          </ac:spMkLst>
        </pc:spChg>
        <pc:spChg chg="add mod">
          <ac:chgData name="Prakriti Sehgal" userId="f1285331-70d5-471f-87f3-1adacbd4387c" providerId="ADAL" clId="{AF08BF7F-26BB-3C4E-B8CF-4F16923B0198}" dt="2024-11-17T16:32:37.352" v="13237" actId="164"/>
          <ac:spMkLst>
            <pc:docMk/>
            <pc:sldMk cId="2618174005" sldId="286"/>
            <ac:spMk id="62" creationId="{1D2B6A95-0DA0-ABFE-9954-56F8E8F46C73}"/>
          </ac:spMkLst>
        </pc:spChg>
        <pc:spChg chg="add mod">
          <ac:chgData name="Prakriti Sehgal" userId="f1285331-70d5-471f-87f3-1adacbd4387c" providerId="ADAL" clId="{AF08BF7F-26BB-3C4E-B8CF-4F16923B0198}" dt="2024-11-17T16:32:37.352" v="13237" actId="164"/>
          <ac:spMkLst>
            <pc:docMk/>
            <pc:sldMk cId="2618174005" sldId="286"/>
            <ac:spMk id="63" creationId="{7F00BF2D-73D6-A3B1-A8EE-F4A307AC8897}"/>
          </ac:spMkLst>
        </pc:spChg>
        <pc:spChg chg="mod">
          <ac:chgData name="Prakriti Sehgal" userId="f1285331-70d5-471f-87f3-1adacbd4387c" providerId="ADAL" clId="{AF08BF7F-26BB-3C4E-B8CF-4F16923B0198}" dt="2024-11-17T16:32:46.137" v="13238" actId="164"/>
          <ac:spMkLst>
            <pc:docMk/>
            <pc:sldMk cId="2618174005" sldId="286"/>
            <ac:spMk id="64" creationId="{4A5DDA5F-33D2-5FAB-BB18-88F99D3FFD2B}"/>
          </ac:spMkLst>
        </pc:spChg>
        <pc:spChg chg="add mod">
          <ac:chgData name="Prakriti Sehgal" userId="f1285331-70d5-471f-87f3-1adacbd4387c" providerId="ADAL" clId="{AF08BF7F-26BB-3C4E-B8CF-4F16923B0198}" dt="2024-11-17T16:32:46.137" v="13238" actId="164"/>
          <ac:spMkLst>
            <pc:docMk/>
            <pc:sldMk cId="2618174005" sldId="286"/>
            <ac:spMk id="65" creationId="{7E42FF9E-A816-052F-E67E-2F1D08567792}"/>
          </ac:spMkLst>
        </pc:spChg>
        <pc:spChg chg="add mod">
          <ac:chgData name="Prakriti Sehgal" userId="f1285331-70d5-471f-87f3-1adacbd4387c" providerId="ADAL" clId="{AF08BF7F-26BB-3C4E-B8CF-4F16923B0198}" dt="2024-11-17T18:01:36.204" v="13266" actId="165"/>
          <ac:spMkLst>
            <pc:docMk/>
            <pc:sldMk cId="2618174005" sldId="286"/>
            <ac:spMk id="66" creationId="{761FCD38-5BC2-D49B-6C37-2B422FBBDBEC}"/>
          </ac:spMkLst>
        </pc:spChg>
        <pc:spChg chg="add mod">
          <ac:chgData name="Prakriti Sehgal" userId="f1285331-70d5-471f-87f3-1adacbd4387c" providerId="ADAL" clId="{AF08BF7F-26BB-3C4E-B8CF-4F16923B0198}" dt="2024-11-17T16:32:37.352" v="13237" actId="164"/>
          <ac:spMkLst>
            <pc:docMk/>
            <pc:sldMk cId="2618174005" sldId="286"/>
            <ac:spMk id="67" creationId="{FAF07FB9-DEBC-4EC1-C0B2-AB417A552E56}"/>
          </ac:spMkLst>
        </pc:spChg>
        <pc:spChg chg="add del mod">
          <ac:chgData name="Prakriti Sehgal" userId="f1285331-70d5-471f-87f3-1adacbd4387c" providerId="ADAL" clId="{AF08BF7F-26BB-3C4E-B8CF-4F16923B0198}" dt="2024-11-17T16:31:59.606" v="13232"/>
          <ac:spMkLst>
            <pc:docMk/>
            <pc:sldMk cId="2618174005" sldId="286"/>
            <ac:spMk id="69" creationId="{6DF14F2D-AD16-7F97-0D2C-051A89E9193F}"/>
          </ac:spMkLst>
        </pc:spChg>
        <pc:spChg chg="add del mod">
          <ac:chgData name="Prakriti Sehgal" userId="f1285331-70d5-471f-87f3-1adacbd4387c" providerId="ADAL" clId="{AF08BF7F-26BB-3C4E-B8CF-4F16923B0198}" dt="2024-11-17T18:00:22.658" v="13257" actId="478"/>
          <ac:spMkLst>
            <pc:docMk/>
            <pc:sldMk cId="2618174005" sldId="286"/>
            <ac:spMk id="69" creationId="{91DFE3FE-4EEB-E318-E388-E655C66B7C63}"/>
          </ac:spMkLst>
        </pc:spChg>
        <pc:spChg chg="add mod">
          <ac:chgData name="Prakriti Sehgal" userId="f1285331-70d5-471f-87f3-1adacbd4387c" providerId="ADAL" clId="{AF08BF7F-26BB-3C4E-B8CF-4F16923B0198}" dt="2024-11-17T16:32:37.352" v="13237" actId="164"/>
          <ac:spMkLst>
            <pc:docMk/>
            <pc:sldMk cId="2618174005" sldId="286"/>
            <ac:spMk id="70" creationId="{70E3A184-E74A-791D-F240-7A75A9BC2B5E}"/>
          </ac:spMkLst>
        </pc:spChg>
        <pc:spChg chg="add mod">
          <ac:chgData name="Prakriti Sehgal" userId="f1285331-70d5-471f-87f3-1adacbd4387c" providerId="ADAL" clId="{AF08BF7F-26BB-3C4E-B8CF-4F16923B0198}" dt="2024-11-17T16:32:46.137" v="13238" actId="164"/>
          <ac:spMkLst>
            <pc:docMk/>
            <pc:sldMk cId="2618174005" sldId="286"/>
            <ac:spMk id="73" creationId="{581BBC9B-F2F8-50BC-6AD0-3219950DE2C8}"/>
          </ac:spMkLst>
        </pc:spChg>
        <pc:spChg chg="add del mod">
          <ac:chgData name="Prakriti Sehgal" userId="f1285331-70d5-471f-87f3-1adacbd4387c" providerId="ADAL" clId="{AF08BF7F-26BB-3C4E-B8CF-4F16923B0198}" dt="2024-11-17T16:32:46.137" v="13238" actId="164"/>
          <ac:spMkLst>
            <pc:docMk/>
            <pc:sldMk cId="2618174005" sldId="286"/>
            <ac:spMk id="74" creationId="{CB7F992F-9A3E-ECD4-4177-295E75294110}"/>
          </ac:spMkLst>
        </pc:spChg>
        <pc:spChg chg="add mod">
          <ac:chgData name="Prakriti Sehgal" userId="f1285331-70d5-471f-87f3-1adacbd4387c" providerId="ADAL" clId="{AF08BF7F-26BB-3C4E-B8CF-4F16923B0198}" dt="2024-10-22T18:15:07.944" v="7155" actId="14100"/>
          <ac:spMkLst>
            <pc:docMk/>
            <pc:sldMk cId="2618174005" sldId="286"/>
            <ac:spMk id="75" creationId="{B9C6A789-BB1F-1DCA-312C-02DE5C00589C}"/>
          </ac:spMkLst>
        </pc:spChg>
        <pc:spChg chg="add mod">
          <ac:chgData name="Prakriti Sehgal" userId="f1285331-70d5-471f-87f3-1adacbd4387c" providerId="ADAL" clId="{AF08BF7F-26BB-3C4E-B8CF-4F16923B0198}" dt="2024-11-17T16:31:30.765" v="13227" actId="164"/>
          <ac:spMkLst>
            <pc:docMk/>
            <pc:sldMk cId="2618174005" sldId="286"/>
            <ac:spMk id="76" creationId="{BB282109-8DFE-138B-132B-B189A90CD0DF}"/>
          </ac:spMkLst>
        </pc:spChg>
        <pc:spChg chg="mod">
          <ac:chgData name="Prakriti Sehgal" userId="f1285331-70d5-471f-87f3-1adacbd4387c" providerId="ADAL" clId="{AF08BF7F-26BB-3C4E-B8CF-4F16923B0198}" dt="2024-11-17T16:32:46.137" v="13238" actId="164"/>
          <ac:spMkLst>
            <pc:docMk/>
            <pc:sldMk cId="2618174005" sldId="286"/>
            <ac:spMk id="79" creationId="{D00A2783-5172-08E0-3827-0A347BFB84C9}"/>
          </ac:spMkLst>
        </pc:spChg>
        <pc:spChg chg="mod">
          <ac:chgData name="Prakriti Sehgal" userId="f1285331-70d5-471f-87f3-1adacbd4387c" providerId="ADAL" clId="{AF08BF7F-26BB-3C4E-B8CF-4F16923B0198}" dt="2024-11-17T16:32:46.137" v="13238" actId="164"/>
          <ac:spMkLst>
            <pc:docMk/>
            <pc:sldMk cId="2618174005" sldId="286"/>
            <ac:spMk id="81" creationId="{0B60B3E6-FF2F-4ADE-A000-0E2FB5D55AC5}"/>
          </ac:spMkLst>
        </pc:spChg>
        <pc:spChg chg="mod">
          <ac:chgData name="Prakriti Sehgal" userId="f1285331-70d5-471f-87f3-1adacbd4387c" providerId="ADAL" clId="{AF08BF7F-26BB-3C4E-B8CF-4F16923B0198}" dt="2024-11-17T16:32:46.137" v="13238" actId="164"/>
          <ac:spMkLst>
            <pc:docMk/>
            <pc:sldMk cId="2618174005" sldId="286"/>
            <ac:spMk id="82" creationId="{9BB22B11-E1CE-77AF-8C1A-182A7E568FF8}"/>
          </ac:spMkLst>
        </pc:spChg>
        <pc:spChg chg="mod">
          <ac:chgData name="Prakriti Sehgal" userId="f1285331-70d5-471f-87f3-1adacbd4387c" providerId="ADAL" clId="{AF08BF7F-26BB-3C4E-B8CF-4F16923B0198}" dt="2024-11-17T16:32:46.137" v="13238" actId="164"/>
          <ac:spMkLst>
            <pc:docMk/>
            <pc:sldMk cId="2618174005" sldId="286"/>
            <ac:spMk id="83" creationId="{52D570C4-B356-16BC-6B50-E1F0EC5FDDEC}"/>
          </ac:spMkLst>
        </pc:spChg>
        <pc:spChg chg="mod">
          <ac:chgData name="Prakriti Sehgal" userId="f1285331-70d5-471f-87f3-1adacbd4387c" providerId="ADAL" clId="{AF08BF7F-26BB-3C4E-B8CF-4F16923B0198}" dt="2024-11-17T16:32:46.137" v="13238" actId="164"/>
          <ac:spMkLst>
            <pc:docMk/>
            <pc:sldMk cId="2618174005" sldId="286"/>
            <ac:spMk id="84" creationId="{F92BE01D-401B-5416-0B2D-3AC263D4B7A6}"/>
          </ac:spMkLst>
        </pc:spChg>
        <pc:spChg chg="mod">
          <ac:chgData name="Prakriti Sehgal" userId="f1285331-70d5-471f-87f3-1adacbd4387c" providerId="ADAL" clId="{AF08BF7F-26BB-3C4E-B8CF-4F16923B0198}" dt="2024-11-17T16:32:46.137" v="13238" actId="164"/>
          <ac:spMkLst>
            <pc:docMk/>
            <pc:sldMk cId="2618174005" sldId="286"/>
            <ac:spMk id="85" creationId="{AE46E36D-B632-A84A-00C4-930007A962D9}"/>
          </ac:spMkLst>
        </pc:spChg>
        <pc:spChg chg="mod">
          <ac:chgData name="Prakriti Sehgal" userId="f1285331-70d5-471f-87f3-1adacbd4387c" providerId="ADAL" clId="{AF08BF7F-26BB-3C4E-B8CF-4F16923B0198}" dt="2024-11-17T16:32:46.137" v="13238" actId="164"/>
          <ac:spMkLst>
            <pc:docMk/>
            <pc:sldMk cId="2618174005" sldId="286"/>
            <ac:spMk id="87" creationId="{8D1FB7D1-70DE-8B28-2E2D-FCD22EA4A12A}"/>
          </ac:spMkLst>
        </pc:spChg>
        <pc:spChg chg="add mod">
          <ac:chgData name="Prakriti Sehgal" userId="f1285331-70d5-471f-87f3-1adacbd4387c" providerId="ADAL" clId="{AF08BF7F-26BB-3C4E-B8CF-4F16923B0198}" dt="2024-11-17T16:32:46.137" v="13238" actId="164"/>
          <ac:spMkLst>
            <pc:docMk/>
            <pc:sldMk cId="2618174005" sldId="286"/>
            <ac:spMk id="91" creationId="{B55CC981-503B-2223-362C-D519CC1C87C1}"/>
          </ac:spMkLst>
        </pc:spChg>
        <pc:spChg chg="add mod">
          <ac:chgData name="Prakriti Sehgal" userId="f1285331-70d5-471f-87f3-1adacbd4387c" providerId="ADAL" clId="{AF08BF7F-26BB-3C4E-B8CF-4F16923B0198}" dt="2024-11-17T16:32:46.137" v="13238" actId="164"/>
          <ac:spMkLst>
            <pc:docMk/>
            <pc:sldMk cId="2618174005" sldId="286"/>
            <ac:spMk id="93" creationId="{07D424DB-4CF4-7BD3-4EAF-2338B4E348CE}"/>
          </ac:spMkLst>
        </pc:spChg>
        <pc:spChg chg="add mod">
          <ac:chgData name="Prakriti Sehgal" userId="f1285331-70d5-471f-87f3-1adacbd4387c" providerId="ADAL" clId="{AF08BF7F-26BB-3C4E-B8CF-4F16923B0198}" dt="2024-11-17T16:32:46.137" v="13238" actId="164"/>
          <ac:spMkLst>
            <pc:docMk/>
            <pc:sldMk cId="2618174005" sldId="286"/>
            <ac:spMk id="94" creationId="{B7FF6A7D-6AAA-11CD-5CD8-46EE04A71F67}"/>
          </ac:spMkLst>
        </pc:spChg>
        <pc:spChg chg="add mod">
          <ac:chgData name="Prakriti Sehgal" userId="f1285331-70d5-471f-87f3-1adacbd4387c" providerId="ADAL" clId="{AF08BF7F-26BB-3C4E-B8CF-4F16923B0198}" dt="2024-11-17T16:32:46.137" v="13238" actId="164"/>
          <ac:spMkLst>
            <pc:docMk/>
            <pc:sldMk cId="2618174005" sldId="286"/>
            <ac:spMk id="95" creationId="{3B5C4447-8C3A-17CA-41D9-86377B2A197F}"/>
          </ac:spMkLst>
        </pc:spChg>
        <pc:spChg chg="add mod">
          <ac:chgData name="Prakriti Sehgal" userId="f1285331-70d5-471f-87f3-1adacbd4387c" providerId="ADAL" clId="{AF08BF7F-26BB-3C4E-B8CF-4F16923B0198}" dt="2024-11-17T16:32:46.137" v="13238" actId="164"/>
          <ac:spMkLst>
            <pc:docMk/>
            <pc:sldMk cId="2618174005" sldId="286"/>
            <ac:spMk id="96" creationId="{6942AC4F-93A4-FC92-F50D-B7B6F704609F}"/>
          </ac:spMkLst>
        </pc:spChg>
        <pc:spChg chg="add mod">
          <ac:chgData name="Prakriti Sehgal" userId="f1285331-70d5-471f-87f3-1adacbd4387c" providerId="ADAL" clId="{AF08BF7F-26BB-3C4E-B8CF-4F16923B0198}" dt="2024-11-17T16:32:46.137" v="13238" actId="164"/>
          <ac:spMkLst>
            <pc:docMk/>
            <pc:sldMk cId="2618174005" sldId="286"/>
            <ac:spMk id="100" creationId="{A5D64177-112F-B91A-7C33-35DF78E3E821}"/>
          </ac:spMkLst>
        </pc:spChg>
        <pc:spChg chg="add mod">
          <ac:chgData name="Prakriti Sehgal" userId="f1285331-70d5-471f-87f3-1adacbd4387c" providerId="ADAL" clId="{AF08BF7F-26BB-3C4E-B8CF-4F16923B0198}" dt="2024-11-17T16:32:46.137" v="13238" actId="164"/>
          <ac:spMkLst>
            <pc:docMk/>
            <pc:sldMk cId="2618174005" sldId="286"/>
            <ac:spMk id="101" creationId="{0955A733-A893-8116-5E25-8790B0277A68}"/>
          </ac:spMkLst>
        </pc:spChg>
        <pc:spChg chg="add mod">
          <ac:chgData name="Prakriti Sehgal" userId="f1285331-70d5-471f-87f3-1adacbd4387c" providerId="ADAL" clId="{AF08BF7F-26BB-3C4E-B8CF-4F16923B0198}" dt="2024-11-17T16:32:46.137" v="13238" actId="164"/>
          <ac:spMkLst>
            <pc:docMk/>
            <pc:sldMk cId="2618174005" sldId="286"/>
            <ac:spMk id="102" creationId="{2E8F4641-D001-00F4-54EC-81F1F9A23E2F}"/>
          </ac:spMkLst>
        </pc:spChg>
        <pc:spChg chg="add mod">
          <ac:chgData name="Prakriti Sehgal" userId="f1285331-70d5-471f-87f3-1adacbd4387c" providerId="ADAL" clId="{AF08BF7F-26BB-3C4E-B8CF-4F16923B0198}" dt="2024-11-17T16:32:46.137" v="13238" actId="164"/>
          <ac:spMkLst>
            <pc:docMk/>
            <pc:sldMk cId="2618174005" sldId="286"/>
            <ac:spMk id="103" creationId="{E67B37FE-2B0E-7139-68E7-A72079384210}"/>
          </ac:spMkLst>
        </pc:spChg>
        <pc:spChg chg="add mod">
          <ac:chgData name="Prakriti Sehgal" userId="f1285331-70d5-471f-87f3-1adacbd4387c" providerId="ADAL" clId="{AF08BF7F-26BB-3C4E-B8CF-4F16923B0198}" dt="2024-11-17T16:32:46.137" v="13238" actId="164"/>
          <ac:spMkLst>
            <pc:docMk/>
            <pc:sldMk cId="2618174005" sldId="286"/>
            <ac:spMk id="108" creationId="{A6EF0B0E-D912-A3B4-2256-2DD3B9598A34}"/>
          </ac:spMkLst>
        </pc:spChg>
        <pc:spChg chg="add mod topLvl">
          <ac:chgData name="Prakriti Sehgal" userId="f1285331-70d5-471f-87f3-1adacbd4387c" providerId="ADAL" clId="{AF08BF7F-26BB-3C4E-B8CF-4F16923B0198}" dt="2024-11-17T18:01:56.071" v="13267" actId="164"/>
          <ac:spMkLst>
            <pc:docMk/>
            <pc:sldMk cId="2618174005" sldId="286"/>
            <ac:spMk id="109" creationId="{3F6A02BF-4CCB-E270-1F12-09F6E2BF6ED6}"/>
          </ac:spMkLst>
        </pc:spChg>
        <pc:spChg chg="mod">
          <ac:chgData name="Prakriti Sehgal" userId="f1285331-70d5-471f-87f3-1adacbd4387c" providerId="ADAL" clId="{AF08BF7F-26BB-3C4E-B8CF-4F16923B0198}" dt="2024-11-18T06:48:04.644" v="17702" actId="164"/>
          <ac:spMkLst>
            <pc:docMk/>
            <pc:sldMk cId="2618174005" sldId="286"/>
            <ac:spMk id="112" creationId="{AE436CD0-765B-C712-C95D-CF08E4E87D48}"/>
          </ac:spMkLst>
        </pc:spChg>
        <pc:grpChg chg="add mod">
          <ac:chgData name="Prakriti Sehgal" userId="f1285331-70d5-471f-87f3-1adacbd4387c" providerId="ADAL" clId="{AF08BF7F-26BB-3C4E-B8CF-4F16923B0198}" dt="2024-11-17T16:31:30.765" v="13227" actId="164"/>
          <ac:grpSpMkLst>
            <pc:docMk/>
            <pc:sldMk cId="2618174005" sldId="286"/>
            <ac:grpSpMk id="26" creationId="{04285AE9-59F5-1D61-50CB-74BB77834759}"/>
          </ac:grpSpMkLst>
        </pc:grpChg>
        <pc:grpChg chg="add mod topLvl">
          <ac:chgData name="Prakriti Sehgal" userId="f1285331-70d5-471f-87f3-1adacbd4387c" providerId="ADAL" clId="{AF08BF7F-26BB-3C4E-B8CF-4F16923B0198}" dt="2024-11-17T18:01:56.071" v="13267" actId="164"/>
          <ac:grpSpMkLst>
            <pc:docMk/>
            <pc:sldMk cId="2618174005" sldId="286"/>
            <ac:grpSpMk id="29" creationId="{6F206E87-6AA8-7AC2-44FE-71174B8C7F47}"/>
          </ac:grpSpMkLst>
        </pc:grpChg>
        <pc:grpChg chg="add mod">
          <ac:chgData name="Prakriti Sehgal" userId="f1285331-70d5-471f-87f3-1adacbd4387c" providerId="ADAL" clId="{AF08BF7F-26BB-3C4E-B8CF-4F16923B0198}" dt="2024-11-18T06:48:04.644" v="17702" actId="164"/>
          <ac:grpSpMkLst>
            <pc:docMk/>
            <pc:sldMk cId="2618174005" sldId="286"/>
            <ac:grpSpMk id="68" creationId="{2D14B411-95D9-688D-1CEA-EEB4F51B5DBB}"/>
          </ac:grpSpMkLst>
        </pc:grpChg>
        <pc:grpChg chg="add mod">
          <ac:chgData name="Prakriti Sehgal" userId="f1285331-70d5-471f-87f3-1adacbd4387c" providerId="ADAL" clId="{AF08BF7F-26BB-3C4E-B8CF-4F16923B0198}" dt="2024-11-18T08:37:43.105" v="17703" actId="164"/>
          <ac:grpSpMkLst>
            <pc:docMk/>
            <pc:sldMk cId="2618174005" sldId="286"/>
            <ac:grpSpMk id="69" creationId="{16FDEC1E-C615-1EBE-D401-BB316BB9D0D1}"/>
          </ac:grpSpMkLst>
        </pc:grpChg>
        <pc:grpChg chg="add del mod topLvl">
          <ac:chgData name="Prakriti Sehgal" userId="f1285331-70d5-471f-87f3-1adacbd4387c" providerId="ADAL" clId="{AF08BF7F-26BB-3C4E-B8CF-4F16923B0198}" dt="2024-11-17T18:01:36.204" v="13266" actId="165"/>
          <ac:grpSpMkLst>
            <pc:docMk/>
            <pc:sldMk cId="2618174005" sldId="286"/>
            <ac:grpSpMk id="71" creationId="{151FEB1C-0F20-CF9D-5700-C24C1AAB3655}"/>
          </ac:grpSpMkLst>
        </pc:grpChg>
        <pc:grpChg chg="add mod">
          <ac:chgData name="Prakriti Sehgal" userId="f1285331-70d5-471f-87f3-1adacbd4387c" providerId="ADAL" clId="{AF08BF7F-26BB-3C4E-B8CF-4F16923B0198}" dt="2024-11-17T16:32:37.352" v="13237" actId="164"/>
          <ac:grpSpMkLst>
            <pc:docMk/>
            <pc:sldMk cId="2618174005" sldId="286"/>
            <ac:grpSpMk id="72" creationId="{8B8BCD2A-C765-98EC-CA95-FABE004CAA6B}"/>
          </ac:grpSpMkLst>
        </pc:grpChg>
        <pc:grpChg chg="add del mod">
          <ac:chgData name="Prakriti Sehgal" userId="f1285331-70d5-471f-87f3-1adacbd4387c" providerId="ADAL" clId="{AF08BF7F-26BB-3C4E-B8CF-4F16923B0198}" dt="2024-11-17T18:01:25.670" v="13265" actId="165"/>
          <ac:grpSpMkLst>
            <pc:docMk/>
            <pc:sldMk cId="2618174005" sldId="286"/>
            <ac:grpSpMk id="78" creationId="{0B57C836-3995-1D2C-B26C-7B92B8F63FE7}"/>
          </ac:grpSpMkLst>
        </pc:grpChg>
        <pc:grpChg chg="add mod">
          <ac:chgData name="Prakriti Sehgal" userId="f1285331-70d5-471f-87f3-1adacbd4387c" providerId="ADAL" clId="{AF08BF7F-26BB-3C4E-B8CF-4F16923B0198}" dt="2024-11-18T08:37:43.105" v="17703" actId="164"/>
          <ac:grpSpMkLst>
            <pc:docMk/>
            <pc:sldMk cId="2618174005" sldId="286"/>
            <ac:grpSpMk id="78" creationId="{CDEDBE84-B054-E278-8E8C-3BF088DCAB53}"/>
          </ac:grpSpMkLst>
        </pc:grpChg>
        <pc:grpChg chg="add mod">
          <ac:chgData name="Prakriti Sehgal" userId="f1285331-70d5-471f-87f3-1adacbd4387c" providerId="ADAL" clId="{AF08BF7F-26BB-3C4E-B8CF-4F16923B0198}" dt="2024-11-17T18:02:08.323" v="13268" actId="164"/>
          <ac:grpSpMkLst>
            <pc:docMk/>
            <pc:sldMk cId="2618174005" sldId="286"/>
            <ac:grpSpMk id="80" creationId="{F41517C3-446F-D92D-B02E-170D5785A6B8}"/>
          </ac:grpSpMkLst>
        </pc:grpChg>
        <pc:grpChg chg="add mod">
          <ac:chgData name="Prakriti Sehgal" userId="f1285331-70d5-471f-87f3-1adacbd4387c" providerId="ADAL" clId="{AF08BF7F-26BB-3C4E-B8CF-4F16923B0198}" dt="2024-11-17T18:01:56.071" v="13267" actId="164"/>
          <ac:grpSpMkLst>
            <pc:docMk/>
            <pc:sldMk cId="2618174005" sldId="286"/>
            <ac:grpSpMk id="88" creationId="{49E481F3-4ACB-15C4-EF97-4AF09233C7D5}"/>
          </ac:grpSpMkLst>
        </pc:grpChg>
        <pc:grpChg chg="add mod">
          <ac:chgData name="Prakriti Sehgal" userId="f1285331-70d5-471f-87f3-1adacbd4387c" providerId="ADAL" clId="{AF08BF7F-26BB-3C4E-B8CF-4F16923B0198}" dt="2024-11-17T18:02:08.323" v="13268" actId="164"/>
          <ac:grpSpMkLst>
            <pc:docMk/>
            <pc:sldMk cId="2618174005" sldId="286"/>
            <ac:grpSpMk id="110" creationId="{5BC5E9F5-EB53-A61C-C258-5FD02DD06477}"/>
          </ac:grpSpMkLst>
        </pc:grpChg>
        <pc:picChg chg="mod">
          <ac:chgData name="Prakriti Sehgal" userId="f1285331-70d5-471f-87f3-1adacbd4387c" providerId="ADAL" clId="{AF08BF7F-26BB-3C4E-B8CF-4F16923B0198}" dt="2024-11-17T18:01:36.204" v="13266" actId="165"/>
          <ac:picMkLst>
            <pc:docMk/>
            <pc:sldMk cId="2618174005" sldId="286"/>
            <ac:picMk id="3" creationId="{8DCF53AD-AF4B-E5FF-E32D-EE64D214DB1A}"/>
          </ac:picMkLst>
        </pc:picChg>
        <pc:picChg chg="add mod">
          <ac:chgData name="Prakriti Sehgal" userId="f1285331-70d5-471f-87f3-1adacbd4387c" providerId="ADAL" clId="{AF08BF7F-26BB-3C4E-B8CF-4F16923B0198}" dt="2024-11-17T18:01:36.204" v="13266" actId="165"/>
          <ac:picMkLst>
            <pc:docMk/>
            <pc:sldMk cId="2618174005" sldId="286"/>
            <ac:picMk id="8" creationId="{1E511A02-C27D-8974-827E-36AFDF198478}"/>
          </ac:picMkLst>
        </pc:picChg>
        <pc:picChg chg="mod">
          <ac:chgData name="Prakriti Sehgal" userId="f1285331-70d5-471f-87f3-1adacbd4387c" providerId="ADAL" clId="{AF08BF7F-26BB-3C4E-B8CF-4F16923B0198}" dt="2024-11-17T18:01:36.204" v="13266" actId="165"/>
          <ac:picMkLst>
            <pc:docMk/>
            <pc:sldMk cId="2618174005" sldId="286"/>
            <ac:picMk id="9" creationId="{F80BB586-BB33-ECB8-3FE7-D3A57E8114C0}"/>
          </ac:picMkLst>
        </pc:picChg>
        <pc:picChg chg="mod">
          <ac:chgData name="Prakriti Sehgal" userId="f1285331-70d5-471f-87f3-1adacbd4387c" providerId="ADAL" clId="{AF08BF7F-26BB-3C4E-B8CF-4F16923B0198}" dt="2024-11-17T18:01:36.204" v="13266" actId="165"/>
          <ac:picMkLst>
            <pc:docMk/>
            <pc:sldMk cId="2618174005" sldId="286"/>
            <ac:picMk id="10" creationId="{764C497F-350A-1C33-5C7C-89EFF955628C}"/>
          </ac:picMkLst>
        </pc:picChg>
        <pc:picChg chg="mod">
          <ac:chgData name="Prakriti Sehgal" userId="f1285331-70d5-471f-87f3-1adacbd4387c" providerId="ADAL" clId="{AF08BF7F-26BB-3C4E-B8CF-4F16923B0198}" dt="2024-11-17T18:01:36.204" v="13266" actId="165"/>
          <ac:picMkLst>
            <pc:docMk/>
            <pc:sldMk cId="2618174005" sldId="286"/>
            <ac:picMk id="23" creationId="{80F8A22F-3D44-8BD8-C6B8-2191169668CE}"/>
          </ac:picMkLst>
        </pc:picChg>
        <pc:picChg chg="mod">
          <ac:chgData name="Prakriti Sehgal" userId="f1285331-70d5-471f-87f3-1adacbd4387c" providerId="ADAL" clId="{AF08BF7F-26BB-3C4E-B8CF-4F16923B0198}" dt="2024-10-22T18:27:45.751" v="7369" actId="1035"/>
          <ac:picMkLst>
            <pc:docMk/>
            <pc:sldMk cId="2618174005" sldId="286"/>
            <ac:picMk id="25" creationId="{E68EFA69-623B-9C56-F710-D88794B93A96}"/>
          </ac:picMkLst>
        </pc:picChg>
        <pc:picChg chg="add mod">
          <ac:chgData name="Prakriti Sehgal" userId="f1285331-70d5-471f-87f3-1adacbd4387c" providerId="ADAL" clId="{AF08BF7F-26BB-3C4E-B8CF-4F16923B0198}" dt="2024-11-17T16:32:37.352" v="13237" actId="164"/>
          <ac:picMkLst>
            <pc:docMk/>
            <pc:sldMk cId="2618174005" sldId="286"/>
            <ac:picMk id="46" creationId="{37F0CAD6-BA21-B7F8-842A-9AE9700EC7CB}"/>
          </ac:picMkLst>
        </pc:picChg>
        <pc:picChg chg="add mod">
          <ac:chgData name="Prakriti Sehgal" userId="f1285331-70d5-471f-87f3-1adacbd4387c" providerId="ADAL" clId="{AF08BF7F-26BB-3C4E-B8CF-4F16923B0198}" dt="2024-11-17T16:32:37.352" v="13237" actId="164"/>
          <ac:picMkLst>
            <pc:docMk/>
            <pc:sldMk cId="2618174005" sldId="286"/>
            <ac:picMk id="49" creationId="{174066FB-F1E5-DB67-2630-DD9D96DC1719}"/>
          </ac:picMkLst>
        </pc:picChg>
        <pc:picChg chg="add mod">
          <ac:chgData name="Prakriti Sehgal" userId="f1285331-70d5-471f-87f3-1adacbd4387c" providerId="ADAL" clId="{AF08BF7F-26BB-3C4E-B8CF-4F16923B0198}" dt="2024-11-17T16:32:37.352" v="13237" actId="164"/>
          <ac:picMkLst>
            <pc:docMk/>
            <pc:sldMk cId="2618174005" sldId="286"/>
            <ac:picMk id="51" creationId="{A5A0569D-C98A-C37D-8E68-CDA4B8DA7F40}"/>
          </ac:picMkLst>
        </pc:picChg>
        <pc:picChg chg="add mod">
          <ac:chgData name="Prakriti Sehgal" userId="f1285331-70d5-471f-87f3-1adacbd4387c" providerId="ADAL" clId="{AF08BF7F-26BB-3C4E-B8CF-4F16923B0198}" dt="2024-11-17T16:32:37.352" v="13237" actId="164"/>
          <ac:picMkLst>
            <pc:docMk/>
            <pc:sldMk cId="2618174005" sldId="286"/>
            <ac:picMk id="53" creationId="{D2049D32-B978-FE20-3C5B-53BAF0745B6F}"/>
          </ac:picMkLst>
        </pc:picChg>
        <pc:picChg chg="add mod">
          <ac:chgData name="Prakriti Sehgal" userId="f1285331-70d5-471f-87f3-1adacbd4387c" providerId="ADAL" clId="{AF08BF7F-26BB-3C4E-B8CF-4F16923B0198}" dt="2024-11-17T16:32:37.352" v="13237" actId="164"/>
          <ac:picMkLst>
            <pc:docMk/>
            <pc:sldMk cId="2618174005" sldId="286"/>
            <ac:picMk id="55" creationId="{569A01D8-7BC9-8C2F-05A6-4A4CF6F9DC3D}"/>
          </ac:picMkLst>
        </pc:picChg>
        <pc:picChg chg="mod">
          <ac:chgData name="Prakriti Sehgal" userId="f1285331-70d5-471f-87f3-1adacbd4387c" providerId="ADAL" clId="{AF08BF7F-26BB-3C4E-B8CF-4F16923B0198}" dt="2024-11-17T16:32:46.137" v="13238" actId="164"/>
          <ac:picMkLst>
            <pc:docMk/>
            <pc:sldMk cId="2618174005" sldId="286"/>
            <ac:picMk id="56" creationId="{0FDDE60F-3649-DD05-6B26-3F4FACF49A57}"/>
          </ac:picMkLst>
        </pc:picChg>
        <pc:picChg chg="add mod">
          <ac:chgData name="Prakriti Sehgal" userId="f1285331-70d5-471f-87f3-1adacbd4387c" providerId="ADAL" clId="{AF08BF7F-26BB-3C4E-B8CF-4F16923B0198}" dt="2024-11-17T16:32:37.352" v="13237" actId="164"/>
          <ac:picMkLst>
            <pc:docMk/>
            <pc:sldMk cId="2618174005" sldId="286"/>
            <ac:picMk id="57" creationId="{78A87AF3-97F6-49A9-DA20-A917F5C90523}"/>
          </ac:picMkLst>
        </pc:picChg>
        <pc:picChg chg="mod">
          <ac:chgData name="Prakriti Sehgal" userId="f1285331-70d5-471f-87f3-1adacbd4387c" providerId="ADAL" clId="{AF08BF7F-26BB-3C4E-B8CF-4F16923B0198}" dt="2024-11-18T06:48:04.644" v="17702" actId="164"/>
          <ac:picMkLst>
            <pc:docMk/>
            <pc:sldMk cId="2618174005" sldId="286"/>
            <ac:picMk id="71" creationId="{7D1A6A35-1FBA-468D-43F4-53FEF9225C87}"/>
          </ac:picMkLst>
        </pc:picChg>
        <pc:picChg chg="add mod">
          <ac:chgData name="Prakriti Sehgal" userId="f1285331-70d5-471f-87f3-1adacbd4387c" providerId="ADAL" clId="{AF08BF7F-26BB-3C4E-B8CF-4F16923B0198}" dt="2024-11-17T16:31:54.935" v="13229" actId="164"/>
          <ac:picMkLst>
            <pc:docMk/>
            <pc:sldMk cId="2618174005" sldId="286"/>
            <ac:picMk id="86" creationId="{7435865C-4F18-6329-C79D-79602FB25AAE}"/>
          </ac:picMkLst>
        </pc:picChg>
        <pc:picChg chg="add mod topLvl">
          <ac:chgData name="Prakriti Sehgal" userId="f1285331-70d5-471f-87f3-1adacbd4387c" providerId="ADAL" clId="{AF08BF7F-26BB-3C4E-B8CF-4F16923B0198}" dt="2024-11-17T18:02:08.323" v="13268" actId="164"/>
          <ac:picMkLst>
            <pc:docMk/>
            <pc:sldMk cId="2618174005" sldId="286"/>
            <ac:picMk id="89" creationId="{69D67799-AC0B-77A3-9274-DF1EAB24EB52}"/>
          </ac:picMkLst>
        </pc:picChg>
        <pc:picChg chg="add mod">
          <ac:chgData name="Prakriti Sehgal" userId="f1285331-70d5-471f-87f3-1adacbd4387c" providerId="ADAL" clId="{AF08BF7F-26BB-3C4E-B8CF-4F16923B0198}" dt="2024-11-17T16:31:54.935" v="13229" actId="164"/>
          <ac:picMkLst>
            <pc:docMk/>
            <pc:sldMk cId="2618174005" sldId="286"/>
            <ac:picMk id="90" creationId="{01F50CA9-C349-E295-2090-F6C251BC188B}"/>
          </ac:picMkLst>
        </pc:picChg>
        <pc:picChg chg="add mod modCrop">
          <ac:chgData name="Prakriti Sehgal" userId="f1285331-70d5-471f-87f3-1adacbd4387c" providerId="ADAL" clId="{AF08BF7F-26BB-3C4E-B8CF-4F16923B0198}" dt="2024-11-17T16:32:46.137" v="13238" actId="164"/>
          <ac:picMkLst>
            <pc:docMk/>
            <pc:sldMk cId="2618174005" sldId="286"/>
            <ac:picMk id="92" creationId="{2673318A-2E06-DFE4-77C1-3EA9F1822DAC}"/>
          </ac:picMkLst>
        </pc:picChg>
        <pc:picChg chg="add mod">
          <ac:chgData name="Prakriti Sehgal" userId="f1285331-70d5-471f-87f3-1adacbd4387c" providerId="ADAL" clId="{AF08BF7F-26BB-3C4E-B8CF-4F16923B0198}" dt="2024-11-17T16:32:46.137" v="13238" actId="164"/>
          <ac:picMkLst>
            <pc:docMk/>
            <pc:sldMk cId="2618174005" sldId="286"/>
            <ac:picMk id="97" creationId="{F823235F-4827-8A36-6F3B-1566630CB405}"/>
          </ac:picMkLst>
        </pc:picChg>
        <pc:picChg chg="add mod topLvl">
          <ac:chgData name="Prakriti Sehgal" userId="f1285331-70d5-471f-87f3-1adacbd4387c" providerId="ADAL" clId="{AF08BF7F-26BB-3C4E-B8CF-4F16923B0198}" dt="2024-11-17T18:02:08.323" v="13268" actId="164"/>
          <ac:picMkLst>
            <pc:docMk/>
            <pc:sldMk cId="2618174005" sldId="286"/>
            <ac:picMk id="98" creationId="{F745F3AE-80EE-FC06-FA09-9A3D37476602}"/>
          </ac:picMkLst>
        </pc:picChg>
        <pc:picChg chg="add mod topLvl">
          <ac:chgData name="Prakriti Sehgal" userId="f1285331-70d5-471f-87f3-1adacbd4387c" providerId="ADAL" clId="{AF08BF7F-26BB-3C4E-B8CF-4F16923B0198}" dt="2024-11-17T18:02:08.323" v="13268" actId="164"/>
          <ac:picMkLst>
            <pc:docMk/>
            <pc:sldMk cId="2618174005" sldId="286"/>
            <ac:picMk id="99" creationId="{9775ED25-6090-337B-3CAB-E95111C95A6F}"/>
          </ac:picMkLst>
        </pc:picChg>
        <pc:picChg chg="add mod">
          <ac:chgData name="Prakriti Sehgal" userId="f1285331-70d5-471f-87f3-1adacbd4387c" providerId="ADAL" clId="{AF08BF7F-26BB-3C4E-B8CF-4F16923B0198}" dt="2024-11-17T16:32:46.137" v="13238" actId="164"/>
          <ac:picMkLst>
            <pc:docMk/>
            <pc:sldMk cId="2618174005" sldId="286"/>
            <ac:picMk id="104" creationId="{EDCD138C-F96D-B3CF-52B6-BA979429CE3B}"/>
          </ac:picMkLst>
        </pc:picChg>
        <pc:picChg chg="add mod">
          <ac:chgData name="Prakriti Sehgal" userId="f1285331-70d5-471f-87f3-1adacbd4387c" providerId="ADAL" clId="{AF08BF7F-26BB-3C4E-B8CF-4F16923B0198}" dt="2024-11-17T16:32:46.137" v="13238" actId="164"/>
          <ac:picMkLst>
            <pc:docMk/>
            <pc:sldMk cId="2618174005" sldId="286"/>
            <ac:picMk id="105" creationId="{AAD2A5C7-5952-57B3-8899-CB64DA7BDE30}"/>
          </ac:picMkLst>
        </pc:picChg>
        <pc:picChg chg="add mod">
          <ac:chgData name="Prakriti Sehgal" userId="f1285331-70d5-471f-87f3-1adacbd4387c" providerId="ADAL" clId="{AF08BF7F-26BB-3C4E-B8CF-4F16923B0198}" dt="2024-11-17T16:32:46.137" v="13238" actId="164"/>
          <ac:picMkLst>
            <pc:docMk/>
            <pc:sldMk cId="2618174005" sldId="286"/>
            <ac:picMk id="106" creationId="{BB59E83D-A6F3-A475-882D-34066A6177B7}"/>
          </ac:picMkLst>
        </pc:picChg>
        <pc:picChg chg="add mod">
          <ac:chgData name="Prakriti Sehgal" userId="f1285331-70d5-471f-87f3-1adacbd4387c" providerId="ADAL" clId="{AF08BF7F-26BB-3C4E-B8CF-4F16923B0198}" dt="2024-11-17T16:32:46.137" v="13238" actId="164"/>
          <ac:picMkLst>
            <pc:docMk/>
            <pc:sldMk cId="2618174005" sldId="286"/>
            <ac:picMk id="107" creationId="{54F64642-1EF9-9AA6-A679-803481B17120}"/>
          </ac:picMkLst>
        </pc:picChg>
        <pc:picChg chg="add mod">
          <ac:chgData name="Prakriti Sehgal" userId="f1285331-70d5-471f-87f3-1adacbd4387c" providerId="ADAL" clId="{AF08BF7F-26BB-3C4E-B8CF-4F16923B0198}" dt="2024-11-17T16:31:54.935" v="13229" actId="164"/>
          <ac:picMkLst>
            <pc:docMk/>
            <pc:sldMk cId="2618174005" sldId="286"/>
            <ac:picMk id="111" creationId="{4AB933D8-C88F-7F83-BB90-0A70716521CE}"/>
          </ac:picMkLst>
        </pc:picChg>
        <pc:picChg chg="mod">
          <ac:chgData name="Prakriti Sehgal" userId="f1285331-70d5-471f-87f3-1adacbd4387c" providerId="ADAL" clId="{AF08BF7F-26BB-3C4E-B8CF-4F16923B0198}" dt="2024-11-18T08:37:43.105" v="17703" actId="164"/>
          <ac:picMkLst>
            <pc:docMk/>
            <pc:sldMk cId="2618174005" sldId="286"/>
            <ac:picMk id="111" creationId="{D58FD804-A698-7267-FF5A-55C3A7A113EE}"/>
          </ac:picMkLst>
        </pc:picChg>
        <pc:picChg chg="mod">
          <ac:chgData name="Prakriti Sehgal" userId="f1285331-70d5-471f-87f3-1adacbd4387c" providerId="ADAL" clId="{AF08BF7F-26BB-3C4E-B8CF-4F16923B0198}" dt="2024-11-18T08:37:43.105" v="17703" actId="164"/>
          <ac:picMkLst>
            <pc:docMk/>
            <pc:sldMk cId="2618174005" sldId="286"/>
            <ac:picMk id="114" creationId="{5D600787-784F-4A4F-78E3-3D96505AD3F7}"/>
          </ac:picMkLst>
        </pc:picChg>
        <pc:cxnChg chg="add mod">
          <ac:chgData name="Prakriti Sehgal" userId="f1285331-70d5-471f-87f3-1adacbd4387c" providerId="ADAL" clId="{AF08BF7F-26BB-3C4E-B8CF-4F16923B0198}" dt="2024-10-22T18:27:10.919" v="7344" actId="1037"/>
          <ac:cxnSpMkLst>
            <pc:docMk/>
            <pc:sldMk cId="2618174005" sldId="286"/>
            <ac:cxnSpMk id="22" creationId="{6833B43B-3F7E-23C5-4B74-ACD19E3BC2FB}"/>
          </ac:cxnSpMkLst>
        </pc:cxnChg>
      </pc:sldChg>
      <pc:sldChg chg="addSp modSp del mod">
        <pc:chgData name="Prakriti Sehgal" userId="f1285331-70d5-471f-87f3-1adacbd4387c" providerId="ADAL" clId="{AF08BF7F-26BB-3C4E-B8CF-4F16923B0198}" dt="2024-10-22T14:57:21.454" v="4703" actId="2696"/>
        <pc:sldMkLst>
          <pc:docMk/>
          <pc:sldMk cId="119463734" sldId="289"/>
        </pc:sldMkLst>
      </pc:sldChg>
      <pc:sldChg chg="del ord">
        <pc:chgData name="Prakriti Sehgal" userId="f1285331-70d5-471f-87f3-1adacbd4387c" providerId="ADAL" clId="{AF08BF7F-26BB-3C4E-B8CF-4F16923B0198}" dt="2024-10-22T11:37:49.914" v="1598" actId="2696"/>
        <pc:sldMkLst>
          <pc:docMk/>
          <pc:sldMk cId="3468210194" sldId="292"/>
        </pc:sldMkLst>
      </pc:sldChg>
      <pc:sldChg chg="addSp delSp modSp mod">
        <pc:chgData name="Prakriti Sehgal" userId="f1285331-70d5-471f-87f3-1adacbd4387c" providerId="ADAL" clId="{AF08BF7F-26BB-3C4E-B8CF-4F16923B0198}" dt="2024-10-22T23:35:33.775" v="12734" actId="1076"/>
        <pc:sldMkLst>
          <pc:docMk/>
          <pc:sldMk cId="3778181309" sldId="293"/>
        </pc:sldMkLst>
        <pc:spChg chg="add mod">
          <ac:chgData name="Prakriti Sehgal" userId="f1285331-70d5-471f-87f3-1adacbd4387c" providerId="ADAL" clId="{AF08BF7F-26BB-3C4E-B8CF-4F16923B0198}" dt="2024-10-22T22:57:46.126" v="12168" actId="207"/>
          <ac:spMkLst>
            <pc:docMk/>
            <pc:sldMk cId="3778181309" sldId="293"/>
            <ac:spMk id="3" creationId="{0DB5F467-6E86-B1C9-DE29-4FCCD94D3596}"/>
          </ac:spMkLst>
        </pc:spChg>
        <pc:picChg chg="add mod">
          <ac:chgData name="Prakriti Sehgal" userId="f1285331-70d5-471f-87f3-1adacbd4387c" providerId="ADAL" clId="{AF08BF7F-26BB-3C4E-B8CF-4F16923B0198}" dt="2024-10-22T23:35:30.891" v="12733" actId="1076"/>
          <ac:picMkLst>
            <pc:docMk/>
            <pc:sldMk cId="3778181309" sldId="293"/>
            <ac:picMk id="4" creationId="{B0D04D5D-7DF5-FCA5-F946-F2ABFDA2FF78}"/>
          </ac:picMkLst>
        </pc:picChg>
        <pc:picChg chg="add mod">
          <ac:chgData name="Prakriti Sehgal" userId="f1285331-70d5-471f-87f3-1adacbd4387c" providerId="ADAL" clId="{AF08BF7F-26BB-3C4E-B8CF-4F16923B0198}" dt="2024-10-22T23:35:27.710" v="12732" actId="14100"/>
          <ac:picMkLst>
            <pc:docMk/>
            <pc:sldMk cId="3778181309" sldId="293"/>
            <ac:picMk id="5" creationId="{092D9B75-055E-24D7-427B-4813ABE14819}"/>
          </ac:picMkLst>
        </pc:picChg>
        <pc:picChg chg="add mod">
          <ac:chgData name="Prakriti Sehgal" userId="f1285331-70d5-471f-87f3-1adacbd4387c" providerId="ADAL" clId="{AF08BF7F-26BB-3C4E-B8CF-4F16923B0198}" dt="2024-10-22T23:35:33.775" v="12734" actId="1076"/>
          <ac:picMkLst>
            <pc:docMk/>
            <pc:sldMk cId="3778181309" sldId="293"/>
            <ac:picMk id="6" creationId="{155FCD6B-A53C-7F15-8322-7ED10E93F8AB}"/>
          </ac:picMkLst>
        </pc:picChg>
      </pc:sldChg>
      <pc:sldChg chg="addSp delSp modSp mod modAnim">
        <pc:chgData name="Prakriti Sehgal" userId="f1285331-70d5-471f-87f3-1adacbd4387c" providerId="ADAL" clId="{AF08BF7F-26BB-3C4E-B8CF-4F16923B0198}" dt="2024-11-17T21:06:40.301" v="15085"/>
        <pc:sldMkLst>
          <pc:docMk/>
          <pc:sldMk cId="2070834406" sldId="294"/>
        </pc:sldMkLst>
        <pc:spChg chg="mod">
          <ac:chgData name="Prakriti Sehgal" userId="f1285331-70d5-471f-87f3-1adacbd4387c" providerId="ADAL" clId="{AF08BF7F-26BB-3C4E-B8CF-4F16923B0198}" dt="2024-10-22T23:43:15.582" v="12936" actId="1036"/>
          <ac:spMkLst>
            <pc:docMk/>
            <pc:sldMk cId="2070834406" sldId="294"/>
            <ac:spMk id="2" creationId="{7C81387C-DF7D-E07A-6B96-2B4E1DC04C68}"/>
          </ac:spMkLst>
        </pc:spChg>
        <pc:spChg chg="add mod">
          <ac:chgData name="Prakriti Sehgal" userId="f1285331-70d5-471f-87f3-1adacbd4387c" providerId="ADAL" clId="{AF08BF7F-26BB-3C4E-B8CF-4F16923B0198}" dt="2024-11-17T21:00:14.210" v="15013" actId="1076"/>
          <ac:spMkLst>
            <pc:docMk/>
            <pc:sldMk cId="2070834406" sldId="294"/>
            <ac:spMk id="3" creationId="{E37B10E5-B6FE-26ED-7CCB-0A99EA7CA214}"/>
          </ac:spMkLst>
        </pc:spChg>
        <pc:spChg chg="mod">
          <ac:chgData name="Prakriti Sehgal" userId="f1285331-70d5-471f-87f3-1adacbd4387c" providerId="ADAL" clId="{AF08BF7F-26BB-3C4E-B8CF-4F16923B0198}" dt="2024-11-17T20:57:48.732" v="14997" actId="1076"/>
          <ac:spMkLst>
            <pc:docMk/>
            <pc:sldMk cId="2070834406" sldId="294"/>
            <ac:spMk id="12" creationId="{06C3DE53-77BA-A62D-38A3-838D3AB75349}"/>
          </ac:spMkLst>
        </pc:spChg>
        <pc:spChg chg="mod">
          <ac:chgData name="Prakriti Sehgal" userId="f1285331-70d5-471f-87f3-1adacbd4387c" providerId="ADAL" clId="{AF08BF7F-26BB-3C4E-B8CF-4F16923B0198}" dt="2024-10-22T23:40:29.424" v="12749" actId="1035"/>
          <ac:spMkLst>
            <pc:docMk/>
            <pc:sldMk cId="2070834406" sldId="294"/>
            <ac:spMk id="19" creationId="{AA78E70B-5121-7AC7-B199-5E2A01927168}"/>
          </ac:spMkLst>
        </pc:spChg>
        <pc:spChg chg="mod">
          <ac:chgData name="Prakriti Sehgal" userId="f1285331-70d5-471f-87f3-1adacbd4387c" providerId="ADAL" clId="{AF08BF7F-26BB-3C4E-B8CF-4F16923B0198}" dt="2024-10-22T23:40:29.424" v="12749" actId="1035"/>
          <ac:spMkLst>
            <pc:docMk/>
            <pc:sldMk cId="2070834406" sldId="294"/>
            <ac:spMk id="32" creationId="{5AB72217-C24E-64D6-AD33-AF021E3F62C1}"/>
          </ac:spMkLst>
        </pc:spChg>
        <pc:spChg chg="mod">
          <ac:chgData name="Prakriti Sehgal" userId="f1285331-70d5-471f-87f3-1adacbd4387c" providerId="ADAL" clId="{AF08BF7F-26BB-3C4E-B8CF-4F16923B0198}" dt="2024-10-22T23:40:29.424" v="12749" actId="1035"/>
          <ac:spMkLst>
            <pc:docMk/>
            <pc:sldMk cId="2070834406" sldId="294"/>
            <ac:spMk id="33" creationId="{902EB372-8859-8783-9C7B-73112407F2E1}"/>
          </ac:spMkLst>
        </pc:spChg>
        <pc:spChg chg="add mod">
          <ac:chgData name="Prakriti Sehgal" userId="f1285331-70d5-471f-87f3-1adacbd4387c" providerId="ADAL" clId="{AF08BF7F-26BB-3C4E-B8CF-4F16923B0198}" dt="2024-10-22T23:40:29.424" v="12749" actId="1035"/>
          <ac:spMkLst>
            <pc:docMk/>
            <pc:sldMk cId="2070834406" sldId="294"/>
            <ac:spMk id="34" creationId="{7A1E8782-7050-55C0-EFF9-089087057733}"/>
          </ac:spMkLst>
        </pc:spChg>
        <pc:spChg chg="add mod">
          <ac:chgData name="Prakriti Sehgal" userId="f1285331-70d5-471f-87f3-1adacbd4387c" providerId="ADAL" clId="{AF08BF7F-26BB-3C4E-B8CF-4F16923B0198}" dt="2024-10-22T23:40:29.424" v="12749" actId="1035"/>
          <ac:spMkLst>
            <pc:docMk/>
            <pc:sldMk cId="2070834406" sldId="294"/>
            <ac:spMk id="35" creationId="{C0EE5CAD-AC97-4FDC-5137-B8CAD0A5E1AC}"/>
          </ac:spMkLst>
        </pc:spChg>
        <pc:spChg chg="mod">
          <ac:chgData name="Prakriti Sehgal" userId="f1285331-70d5-471f-87f3-1adacbd4387c" providerId="ADAL" clId="{AF08BF7F-26BB-3C4E-B8CF-4F16923B0198}" dt="2024-10-22T23:40:29.424" v="12749" actId="1035"/>
          <ac:spMkLst>
            <pc:docMk/>
            <pc:sldMk cId="2070834406" sldId="294"/>
            <ac:spMk id="36" creationId="{313507D6-A69C-E2A6-0663-7733A27C2D70}"/>
          </ac:spMkLst>
        </pc:spChg>
        <pc:spChg chg="add mod">
          <ac:chgData name="Prakriti Sehgal" userId="f1285331-70d5-471f-87f3-1adacbd4387c" providerId="ADAL" clId="{AF08BF7F-26BB-3C4E-B8CF-4F16923B0198}" dt="2024-10-22T23:40:29.424" v="12749" actId="1035"/>
          <ac:spMkLst>
            <pc:docMk/>
            <pc:sldMk cId="2070834406" sldId="294"/>
            <ac:spMk id="37" creationId="{4CAEF077-17CF-3EFE-431E-FCBCD3037CBF}"/>
          </ac:spMkLst>
        </pc:spChg>
        <pc:spChg chg="add mod">
          <ac:chgData name="Prakriti Sehgal" userId="f1285331-70d5-471f-87f3-1adacbd4387c" providerId="ADAL" clId="{AF08BF7F-26BB-3C4E-B8CF-4F16923B0198}" dt="2024-10-22T23:40:29.424" v="12749" actId="1035"/>
          <ac:spMkLst>
            <pc:docMk/>
            <pc:sldMk cId="2070834406" sldId="294"/>
            <ac:spMk id="38" creationId="{51B664D0-350D-ADC0-0CAC-C22BA928D21F}"/>
          </ac:spMkLst>
        </pc:spChg>
        <pc:spChg chg="add mod">
          <ac:chgData name="Prakriti Sehgal" userId="f1285331-70d5-471f-87f3-1adacbd4387c" providerId="ADAL" clId="{AF08BF7F-26BB-3C4E-B8CF-4F16923B0198}" dt="2024-10-22T23:40:29.424" v="12749" actId="1035"/>
          <ac:spMkLst>
            <pc:docMk/>
            <pc:sldMk cId="2070834406" sldId="294"/>
            <ac:spMk id="39" creationId="{92059509-ACB6-3BFE-1DFC-FFEEABC9678F}"/>
          </ac:spMkLst>
        </pc:spChg>
        <pc:spChg chg="add mod">
          <ac:chgData name="Prakriti Sehgal" userId="f1285331-70d5-471f-87f3-1adacbd4387c" providerId="ADAL" clId="{AF08BF7F-26BB-3C4E-B8CF-4F16923B0198}" dt="2024-10-22T23:40:29.424" v="12749" actId="1035"/>
          <ac:spMkLst>
            <pc:docMk/>
            <pc:sldMk cId="2070834406" sldId="294"/>
            <ac:spMk id="43" creationId="{04FE806E-B580-B556-52CF-69568C5C6E97}"/>
          </ac:spMkLst>
        </pc:spChg>
        <pc:spChg chg="add mod">
          <ac:chgData name="Prakriti Sehgal" userId="f1285331-70d5-471f-87f3-1adacbd4387c" providerId="ADAL" clId="{AF08BF7F-26BB-3C4E-B8CF-4F16923B0198}" dt="2024-10-22T23:40:29.424" v="12749" actId="1035"/>
          <ac:spMkLst>
            <pc:docMk/>
            <pc:sldMk cId="2070834406" sldId="294"/>
            <ac:spMk id="44" creationId="{0EE581E3-4FFB-F882-0185-5AB215160E3C}"/>
          </ac:spMkLst>
        </pc:spChg>
        <pc:spChg chg="add mod">
          <ac:chgData name="Prakriti Sehgal" userId="f1285331-70d5-471f-87f3-1adacbd4387c" providerId="ADAL" clId="{AF08BF7F-26BB-3C4E-B8CF-4F16923B0198}" dt="2024-10-22T23:40:29.424" v="12749" actId="1035"/>
          <ac:spMkLst>
            <pc:docMk/>
            <pc:sldMk cId="2070834406" sldId="294"/>
            <ac:spMk id="45" creationId="{ED732FB8-8120-C15F-5AED-039938B465E2}"/>
          </ac:spMkLst>
        </pc:spChg>
        <pc:spChg chg="add mod">
          <ac:chgData name="Prakriti Sehgal" userId="f1285331-70d5-471f-87f3-1adacbd4387c" providerId="ADAL" clId="{AF08BF7F-26BB-3C4E-B8CF-4F16923B0198}" dt="2024-10-22T23:40:29.424" v="12749" actId="1035"/>
          <ac:spMkLst>
            <pc:docMk/>
            <pc:sldMk cId="2070834406" sldId="294"/>
            <ac:spMk id="47" creationId="{E8954B75-0F34-1ECA-9E99-9B2896F20C75}"/>
          </ac:spMkLst>
        </pc:spChg>
        <pc:grpChg chg="add mod">
          <ac:chgData name="Prakriti Sehgal" userId="f1285331-70d5-471f-87f3-1adacbd4387c" providerId="ADAL" clId="{AF08BF7F-26BB-3C4E-B8CF-4F16923B0198}" dt="2024-10-22T23:40:29.424" v="12749" actId="1035"/>
          <ac:grpSpMkLst>
            <pc:docMk/>
            <pc:sldMk cId="2070834406" sldId="294"/>
            <ac:grpSpMk id="40" creationId="{096077D0-089D-3033-5D06-2E7816947167}"/>
          </ac:grpSpMkLst>
        </pc:grpChg>
        <pc:grpChg chg="add mod">
          <ac:chgData name="Prakriti Sehgal" userId="f1285331-70d5-471f-87f3-1adacbd4387c" providerId="ADAL" clId="{AF08BF7F-26BB-3C4E-B8CF-4F16923B0198}" dt="2024-10-22T23:40:29.424" v="12749" actId="1035"/>
          <ac:grpSpMkLst>
            <pc:docMk/>
            <pc:sldMk cId="2070834406" sldId="294"/>
            <ac:grpSpMk id="41" creationId="{9BAB37F1-66C8-CD3B-145B-53ADC1AD9F6E}"/>
          </ac:grpSpMkLst>
        </pc:grpChg>
        <pc:grpChg chg="add mod">
          <ac:chgData name="Prakriti Sehgal" userId="f1285331-70d5-471f-87f3-1adacbd4387c" providerId="ADAL" clId="{AF08BF7F-26BB-3C4E-B8CF-4F16923B0198}" dt="2024-10-22T23:40:29.424" v="12749" actId="1035"/>
          <ac:grpSpMkLst>
            <pc:docMk/>
            <pc:sldMk cId="2070834406" sldId="294"/>
            <ac:grpSpMk id="46" creationId="{BE6B2730-C3C3-34A5-B0EC-D81E4A7ECBAD}"/>
          </ac:grpSpMkLst>
        </pc:grpChg>
        <pc:graphicFrameChg chg="mod modGraphic">
          <ac:chgData name="Prakriti Sehgal" userId="f1285331-70d5-471f-87f3-1adacbd4387c" providerId="ADAL" clId="{AF08BF7F-26BB-3C4E-B8CF-4F16923B0198}" dt="2024-10-22T23:43:04.043" v="12932" actId="14100"/>
          <ac:graphicFrameMkLst>
            <pc:docMk/>
            <pc:sldMk cId="2070834406" sldId="294"/>
            <ac:graphicFrameMk id="4" creationId="{F37477EA-4831-5213-A497-46DA7B374519}"/>
          </ac:graphicFrameMkLst>
        </pc:graphicFrameChg>
        <pc:graphicFrameChg chg="add mod modGraphic">
          <ac:chgData name="Prakriti Sehgal" userId="f1285331-70d5-471f-87f3-1adacbd4387c" providerId="ADAL" clId="{AF08BF7F-26BB-3C4E-B8CF-4F16923B0198}" dt="2024-10-22T23:40:29.424" v="12749" actId="1035"/>
          <ac:graphicFrameMkLst>
            <pc:docMk/>
            <pc:sldMk cId="2070834406" sldId="294"/>
            <ac:graphicFrameMk id="5" creationId="{D68A3619-D6FC-6358-AB6A-80CF9335CD38}"/>
          </ac:graphicFrameMkLst>
        </pc:graphicFrameChg>
        <pc:graphicFrameChg chg="mod modGraphic">
          <ac:chgData name="Prakriti Sehgal" userId="f1285331-70d5-471f-87f3-1adacbd4387c" providerId="ADAL" clId="{AF08BF7F-26BB-3C4E-B8CF-4F16923B0198}" dt="2024-11-17T21:02:42.967" v="15050" actId="20577"/>
          <ac:graphicFrameMkLst>
            <pc:docMk/>
            <pc:sldMk cId="2070834406" sldId="294"/>
            <ac:graphicFrameMk id="6" creationId="{72581D14-4FD9-D2FF-C09D-1BF5011267E6}"/>
          </ac:graphicFrameMkLst>
        </pc:graphicFrameChg>
        <pc:graphicFrameChg chg="mod modGraphic">
          <ac:chgData name="Prakriti Sehgal" userId="f1285331-70d5-471f-87f3-1adacbd4387c" providerId="ADAL" clId="{AF08BF7F-26BB-3C4E-B8CF-4F16923B0198}" dt="2024-10-22T23:42:50.322" v="12930" actId="20577"/>
          <ac:graphicFrameMkLst>
            <pc:docMk/>
            <pc:sldMk cId="2070834406" sldId="294"/>
            <ac:graphicFrameMk id="7" creationId="{9B30D97B-6476-BDF7-3E1F-A703C66B4684}"/>
          </ac:graphicFrameMkLst>
        </pc:graphicFrameChg>
        <pc:graphicFrameChg chg="add mod modGraphic">
          <ac:chgData name="Prakriti Sehgal" userId="f1285331-70d5-471f-87f3-1adacbd4387c" providerId="ADAL" clId="{AF08BF7F-26BB-3C4E-B8CF-4F16923B0198}" dt="2024-10-22T23:40:29.424" v="12749" actId="1035"/>
          <ac:graphicFrameMkLst>
            <pc:docMk/>
            <pc:sldMk cId="2070834406" sldId="294"/>
            <ac:graphicFrameMk id="8" creationId="{0D3BF5C1-5BB5-C34E-1DCC-FB2763FA9D1E}"/>
          </ac:graphicFrameMkLst>
        </pc:graphicFrameChg>
        <pc:graphicFrameChg chg="add mod modGraphic">
          <ac:chgData name="Prakriti Sehgal" userId="f1285331-70d5-471f-87f3-1adacbd4387c" providerId="ADAL" clId="{AF08BF7F-26BB-3C4E-B8CF-4F16923B0198}" dt="2024-10-22T23:40:29.424" v="12749" actId="1035"/>
          <ac:graphicFrameMkLst>
            <pc:docMk/>
            <pc:sldMk cId="2070834406" sldId="294"/>
            <ac:graphicFrameMk id="15" creationId="{0C0B76AD-B09C-CD10-8B4F-5F5F64B56592}"/>
          </ac:graphicFrameMkLst>
        </pc:graphicFrameChg>
        <pc:graphicFrameChg chg="add mod modGraphic">
          <ac:chgData name="Prakriti Sehgal" userId="f1285331-70d5-471f-87f3-1adacbd4387c" providerId="ADAL" clId="{AF08BF7F-26BB-3C4E-B8CF-4F16923B0198}" dt="2024-10-22T23:40:29.424" v="12749" actId="1035"/>
          <ac:graphicFrameMkLst>
            <pc:docMk/>
            <pc:sldMk cId="2070834406" sldId="294"/>
            <ac:graphicFrameMk id="17" creationId="{3FA450AA-6D12-0384-CB72-7D3FEFBD6CFF}"/>
          </ac:graphicFrameMkLst>
        </pc:graphicFrameChg>
        <pc:graphicFrameChg chg="add mod modGraphic">
          <ac:chgData name="Prakriti Sehgal" userId="f1285331-70d5-471f-87f3-1adacbd4387c" providerId="ADAL" clId="{AF08BF7F-26BB-3C4E-B8CF-4F16923B0198}" dt="2024-10-22T23:40:29.424" v="12749" actId="1035"/>
          <ac:graphicFrameMkLst>
            <pc:docMk/>
            <pc:sldMk cId="2070834406" sldId="294"/>
            <ac:graphicFrameMk id="42" creationId="{4A3DA133-DD61-B3BF-B8C9-3FF627E175B0}"/>
          </ac:graphicFrameMkLst>
        </pc:graphicFrameChg>
        <pc:picChg chg="mod">
          <ac:chgData name="Prakriti Sehgal" userId="f1285331-70d5-471f-87f3-1adacbd4387c" providerId="ADAL" clId="{AF08BF7F-26BB-3C4E-B8CF-4F16923B0198}" dt="2024-10-22T23:40:29.424" v="12749" actId="1035"/>
          <ac:picMkLst>
            <pc:docMk/>
            <pc:sldMk cId="2070834406" sldId="294"/>
            <ac:picMk id="9" creationId="{3B07DC97-6798-5FE4-D8A6-337BCA61A654}"/>
          </ac:picMkLst>
        </pc:picChg>
        <pc:picChg chg="mod">
          <ac:chgData name="Prakriti Sehgal" userId="f1285331-70d5-471f-87f3-1adacbd4387c" providerId="ADAL" clId="{AF08BF7F-26BB-3C4E-B8CF-4F16923B0198}" dt="2024-10-22T23:40:29.424" v="12749" actId="1035"/>
          <ac:picMkLst>
            <pc:docMk/>
            <pc:sldMk cId="2070834406" sldId="294"/>
            <ac:picMk id="10" creationId="{A643527F-904A-8C24-404A-15BBF09B8551}"/>
          </ac:picMkLst>
        </pc:picChg>
        <pc:picChg chg="mod">
          <ac:chgData name="Prakriti Sehgal" userId="f1285331-70d5-471f-87f3-1adacbd4387c" providerId="ADAL" clId="{AF08BF7F-26BB-3C4E-B8CF-4F16923B0198}" dt="2024-10-22T23:40:29.424" v="12749" actId="1035"/>
          <ac:picMkLst>
            <pc:docMk/>
            <pc:sldMk cId="2070834406" sldId="294"/>
            <ac:picMk id="13" creationId="{0E843891-9AB8-E263-B4B2-39D9EADFC334}"/>
          </ac:picMkLst>
        </pc:picChg>
        <pc:picChg chg="mod">
          <ac:chgData name="Prakriti Sehgal" userId="f1285331-70d5-471f-87f3-1adacbd4387c" providerId="ADAL" clId="{AF08BF7F-26BB-3C4E-B8CF-4F16923B0198}" dt="2024-10-22T23:40:29.424" v="12749" actId="1035"/>
          <ac:picMkLst>
            <pc:docMk/>
            <pc:sldMk cId="2070834406" sldId="294"/>
            <ac:picMk id="14" creationId="{D6265A46-BCCA-039A-72E2-ECDD2B7E36E5}"/>
          </ac:picMkLst>
        </pc:picChg>
        <pc:picChg chg="mod">
          <ac:chgData name="Prakriti Sehgal" userId="f1285331-70d5-471f-87f3-1adacbd4387c" providerId="ADAL" clId="{AF08BF7F-26BB-3C4E-B8CF-4F16923B0198}" dt="2024-10-22T23:40:29.424" v="12749" actId="1035"/>
          <ac:picMkLst>
            <pc:docMk/>
            <pc:sldMk cId="2070834406" sldId="294"/>
            <ac:picMk id="16" creationId="{CEA15161-16DA-B920-9148-C8D96978B24E}"/>
          </ac:picMkLst>
        </pc:picChg>
        <pc:picChg chg="mod">
          <ac:chgData name="Prakriti Sehgal" userId="f1285331-70d5-471f-87f3-1adacbd4387c" providerId="ADAL" clId="{AF08BF7F-26BB-3C4E-B8CF-4F16923B0198}" dt="2024-10-22T23:40:29.424" v="12749" actId="1035"/>
          <ac:picMkLst>
            <pc:docMk/>
            <pc:sldMk cId="2070834406" sldId="294"/>
            <ac:picMk id="18" creationId="{EF2389D9-7986-B8D2-1F8A-0E4863175B24}"/>
          </ac:picMkLst>
        </pc:picChg>
        <pc:picChg chg="mod">
          <ac:chgData name="Prakriti Sehgal" userId="f1285331-70d5-471f-87f3-1adacbd4387c" providerId="ADAL" clId="{AF08BF7F-26BB-3C4E-B8CF-4F16923B0198}" dt="2024-10-22T23:40:29.424" v="12749" actId="1035"/>
          <ac:picMkLst>
            <pc:docMk/>
            <pc:sldMk cId="2070834406" sldId="294"/>
            <ac:picMk id="20" creationId="{5B2CF18F-2A8E-DC16-C28B-C36A2E8D4260}"/>
          </ac:picMkLst>
        </pc:picChg>
        <pc:picChg chg="add mod">
          <ac:chgData name="Prakriti Sehgal" userId="f1285331-70d5-471f-87f3-1adacbd4387c" providerId="ADAL" clId="{AF08BF7F-26BB-3C4E-B8CF-4F16923B0198}" dt="2024-10-22T23:40:29.424" v="12749" actId="1035"/>
          <ac:picMkLst>
            <pc:docMk/>
            <pc:sldMk cId="2070834406" sldId="294"/>
            <ac:picMk id="21" creationId="{44F0632F-9C81-AA50-E954-313857972EA5}"/>
          </ac:picMkLst>
        </pc:picChg>
        <pc:picChg chg="mod">
          <ac:chgData name="Prakriti Sehgal" userId="f1285331-70d5-471f-87f3-1adacbd4387c" providerId="ADAL" clId="{AF08BF7F-26BB-3C4E-B8CF-4F16923B0198}" dt="2024-10-22T23:40:29.424" v="12749" actId="1035"/>
          <ac:picMkLst>
            <pc:docMk/>
            <pc:sldMk cId="2070834406" sldId="294"/>
            <ac:picMk id="22" creationId="{60853A3C-D536-895D-9AB1-BEB600703E72}"/>
          </ac:picMkLst>
        </pc:picChg>
        <pc:picChg chg="add mod">
          <ac:chgData name="Prakriti Sehgal" userId="f1285331-70d5-471f-87f3-1adacbd4387c" providerId="ADAL" clId="{AF08BF7F-26BB-3C4E-B8CF-4F16923B0198}" dt="2024-10-22T23:40:29.424" v="12749" actId="1035"/>
          <ac:picMkLst>
            <pc:docMk/>
            <pc:sldMk cId="2070834406" sldId="294"/>
            <ac:picMk id="23" creationId="{9FB02C64-042C-1E45-852F-526E2AC97DC6}"/>
          </ac:picMkLst>
        </pc:picChg>
        <pc:picChg chg="add mod">
          <ac:chgData name="Prakriti Sehgal" userId="f1285331-70d5-471f-87f3-1adacbd4387c" providerId="ADAL" clId="{AF08BF7F-26BB-3C4E-B8CF-4F16923B0198}" dt="2024-10-22T23:40:29.424" v="12749" actId="1035"/>
          <ac:picMkLst>
            <pc:docMk/>
            <pc:sldMk cId="2070834406" sldId="294"/>
            <ac:picMk id="24" creationId="{EC9F16D6-C88F-193C-63C3-9B095E01D7CD}"/>
          </ac:picMkLst>
        </pc:picChg>
        <pc:picChg chg="add mod">
          <ac:chgData name="Prakriti Sehgal" userId="f1285331-70d5-471f-87f3-1adacbd4387c" providerId="ADAL" clId="{AF08BF7F-26BB-3C4E-B8CF-4F16923B0198}" dt="2024-10-22T23:40:29.424" v="12749" actId="1035"/>
          <ac:picMkLst>
            <pc:docMk/>
            <pc:sldMk cId="2070834406" sldId="294"/>
            <ac:picMk id="25" creationId="{A65E8DA5-E83E-7519-C2ED-AFBE918E512F}"/>
          </ac:picMkLst>
        </pc:picChg>
        <pc:picChg chg="add mod">
          <ac:chgData name="Prakriti Sehgal" userId="f1285331-70d5-471f-87f3-1adacbd4387c" providerId="ADAL" clId="{AF08BF7F-26BB-3C4E-B8CF-4F16923B0198}" dt="2024-10-22T23:40:29.424" v="12749" actId="1035"/>
          <ac:picMkLst>
            <pc:docMk/>
            <pc:sldMk cId="2070834406" sldId="294"/>
            <ac:picMk id="26" creationId="{8FA3081E-00B0-5FA4-CEA3-A949209EFF72}"/>
          </ac:picMkLst>
        </pc:picChg>
        <pc:picChg chg="add mod">
          <ac:chgData name="Prakriti Sehgal" userId="f1285331-70d5-471f-87f3-1adacbd4387c" providerId="ADAL" clId="{AF08BF7F-26BB-3C4E-B8CF-4F16923B0198}" dt="2024-10-22T23:40:29.424" v="12749" actId="1035"/>
          <ac:picMkLst>
            <pc:docMk/>
            <pc:sldMk cId="2070834406" sldId="294"/>
            <ac:picMk id="27" creationId="{BB803701-F53E-4FF9-31A7-EA4EDCB1FD06}"/>
          </ac:picMkLst>
        </pc:picChg>
        <pc:picChg chg="add mod">
          <ac:chgData name="Prakriti Sehgal" userId="f1285331-70d5-471f-87f3-1adacbd4387c" providerId="ADAL" clId="{AF08BF7F-26BB-3C4E-B8CF-4F16923B0198}" dt="2024-10-22T23:40:29.424" v="12749" actId="1035"/>
          <ac:picMkLst>
            <pc:docMk/>
            <pc:sldMk cId="2070834406" sldId="294"/>
            <ac:picMk id="28" creationId="{DED0638A-9BFA-4925-5BE6-D5119A712073}"/>
          </ac:picMkLst>
        </pc:picChg>
        <pc:picChg chg="add mod">
          <ac:chgData name="Prakriti Sehgal" userId="f1285331-70d5-471f-87f3-1adacbd4387c" providerId="ADAL" clId="{AF08BF7F-26BB-3C4E-B8CF-4F16923B0198}" dt="2024-10-22T23:40:29.424" v="12749" actId="1035"/>
          <ac:picMkLst>
            <pc:docMk/>
            <pc:sldMk cId="2070834406" sldId="294"/>
            <ac:picMk id="29" creationId="{6D4D71F4-8F84-4403-D19C-A7553AAC9BBD}"/>
          </ac:picMkLst>
        </pc:picChg>
        <pc:picChg chg="add mod">
          <ac:chgData name="Prakriti Sehgal" userId="f1285331-70d5-471f-87f3-1adacbd4387c" providerId="ADAL" clId="{AF08BF7F-26BB-3C4E-B8CF-4F16923B0198}" dt="2024-10-22T23:40:29.424" v="12749" actId="1035"/>
          <ac:picMkLst>
            <pc:docMk/>
            <pc:sldMk cId="2070834406" sldId="294"/>
            <ac:picMk id="30" creationId="{09BC5AA4-2312-C8F0-DF33-7D9EA40978B9}"/>
          </ac:picMkLst>
        </pc:picChg>
        <pc:picChg chg="add mod">
          <ac:chgData name="Prakriti Sehgal" userId="f1285331-70d5-471f-87f3-1adacbd4387c" providerId="ADAL" clId="{AF08BF7F-26BB-3C4E-B8CF-4F16923B0198}" dt="2024-10-22T23:40:29.424" v="12749" actId="1035"/>
          <ac:picMkLst>
            <pc:docMk/>
            <pc:sldMk cId="2070834406" sldId="294"/>
            <ac:picMk id="31" creationId="{C70D607B-166D-CC0E-7274-C7149C5DE6FE}"/>
          </ac:picMkLst>
        </pc:picChg>
      </pc:sldChg>
      <pc:sldChg chg="add">
        <pc:chgData name="Prakriti Sehgal" userId="f1285331-70d5-471f-87f3-1adacbd4387c" providerId="ADAL" clId="{AF08BF7F-26BB-3C4E-B8CF-4F16923B0198}" dt="2024-11-18T05:18:22.625" v="16946"/>
        <pc:sldMkLst>
          <pc:docMk/>
          <pc:sldMk cId="1501239794" sldId="295"/>
        </pc:sldMkLst>
      </pc:sldChg>
      <pc:sldChg chg="addSp delSp modSp del mod modAnim">
        <pc:chgData name="Prakriti Sehgal" userId="f1285331-70d5-471f-87f3-1adacbd4387c" providerId="ADAL" clId="{AF08BF7F-26BB-3C4E-B8CF-4F16923B0198}" dt="2024-11-18T05:18:18.193" v="16945" actId="2696"/>
        <pc:sldMkLst>
          <pc:docMk/>
          <pc:sldMk cId="1554100747" sldId="295"/>
        </pc:sldMkLst>
        <pc:spChg chg="mod">
          <ac:chgData name="Prakriti Sehgal" userId="f1285331-70d5-471f-87f3-1adacbd4387c" providerId="ADAL" clId="{AF08BF7F-26BB-3C4E-B8CF-4F16923B0198}" dt="2024-11-17T13:50:27.339" v="12999" actId="164"/>
          <ac:spMkLst>
            <pc:docMk/>
            <pc:sldMk cId="1554100747" sldId="295"/>
            <ac:spMk id="3" creationId="{56C7405E-720F-3D7D-A307-695603A69DED}"/>
          </ac:spMkLst>
        </pc:spChg>
        <pc:spChg chg="mod">
          <ac:chgData name="Prakriti Sehgal" userId="f1285331-70d5-471f-87f3-1adacbd4387c" providerId="ADAL" clId="{AF08BF7F-26BB-3C4E-B8CF-4F16923B0198}" dt="2024-11-17T13:50:27.339" v="12999" actId="164"/>
          <ac:spMkLst>
            <pc:docMk/>
            <pc:sldMk cId="1554100747" sldId="295"/>
            <ac:spMk id="4" creationId="{040D8032-7597-338C-7378-F18D102E9C1B}"/>
          </ac:spMkLst>
        </pc:spChg>
        <pc:spChg chg="mod">
          <ac:chgData name="Prakriti Sehgal" userId="f1285331-70d5-471f-87f3-1adacbd4387c" providerId="ADAL" clId="{AF08BF7F-26BB-3C4E-B8CF-4F16923B0198}" dt="2024-11-17T16:22:50.947" v="13190" actId="164"/>
          <ac:spMkLst>
            <pc:docMk/>
            <pc:sldMk cId="1554100747" sldId="295"/>
            <ac:spMk id="6" creationId="{97DDEDC0-9D37-77E8-67F7-49A281441ECC}"/>
          </ac:spMkLst>
        </pc:spChg>
        <pc:spChg chg="mod">
          <ac:chgData name="Prakriti Sehgal" userId="f1285331-70d5-471f-87f3-1adacbd4387c" providerId="ADAL" clId="{AF08BF7F-26BB-3C4E-B8CF-4F16923B0198}" dt="2024-11-17T16:22:50.947" v="13190" actId="164"/>
          <ac:spMkLst>
            <pc:docMk/>
            <pc:sldMk cId="1554100747" sldId="295"/>
            <ac:spMk id="7" creationId="{24F5796D-61AC-D4A4-D71A-2623DD9281B4}"/>
          </ac:spMkLst>
        </pc:spChg>
        <pc:spChg chg="mod">
          <ac:chgData name="Prakriti Sehgal" userId="f1285331-70d5-471f-87f3-1adacbd4387c" providerId="ADAL" clId="{AF08BF7F-26BB-3C4E-B8CF-4F16923B0198}" dt="2024-11-17T13:50:27.339" v="12999" actId="164"/>
          <ac:spMkLst>
            <pc:docMk/>
            <pc:sldMk cId="1554100747" sldId="295"/>
            <ac:spMk id="10" creationId="{7CC218A2-85CA-A638-3BBC-5AC0D3C8E7DA}"/>
          </ac:spMkLst>
        </pc:spChg>
        <pc:spChg chg="mod">
          <ac:chgData name="Prakriti Sehgal" userId="f1285331-70d5-471f-87f3-1adacbd4387c" providerId="ADAL" clId="{AF08BF7F-26BB-3C4E-B8CF-4F16923B0198}" dt="2024-11-17T16:21:57.808" v="13185" actId="164"/>
          <ac:spMkLst>
            <pc:docMk/>
            <pc:sldMk cId="1554100747" sldId="295"/>
            <ac:spMk id="12" creationId="{E043FDA9-1709-2979-7F80-6C4F2C3A8893}"/>
          </ac:spMkLst>
        </pc:spChg>
        <pc:spChg chg="add mod">
          <ac:chgData name="Prakriti Sehgal" userId="f1285331-70d5-471f-87f3-1adacbd4387c" providerId="ADAL" clId="{AF08BF7F-26BB-3C4E-B8CF-4F16923B0198}" dt="2024-11-17T16:23:28.797" v="13197" actId="164"/>
          <ac:spMkLst>
            <pc:docMk/>
            <pc:sldMk cId="1554100747" sldId="295"/>
            <ac:spMk id="19" creationId="{357D8892-1025-AD99-7435-91A1E7C61B4C}"/>
          </ac:spMkLst>
        </pc:spChg>
        <pc:spChg chg="mod">
          <ac:chgData name="Prakriti Sehgal" userId="f1285331-70d5-471f-87f3-1adacbd4387c" providerId="ADAL" clId="{AF08BF7F-26BB-3C4E-B8CF-4F16923B0198}" dt="2024-11-17T16:22:33.412" v="13189" actId="164"/>
          <ac:spMkLst>
            <pc:docMk/>
            <pc:sldMk cId="1554100747" sldId="295"/>
            <ac:spMk id="23" creationId="{D6E51818-A90B-F5B8-077E-B3097536CF0E}"/>
          </ac:spMkLst>
        </pc:spChg>
        <pc:spChg chg="add mod">
          <ac:chgData name="Prakriti Sehgal" userId="f1285331-70d5-471f-87f3-1adacbd4387c" providerId="ADAL" clId="{AF08BF7F-26BB-3C4E-B8CF-4F16923B0198}" dt="2024-11-17T16:23:28.797" v="13197" actId="164"/>
          <ac:spMkLst>
            <pc:docMk/>
            <pc:sldMk cId="1554100747" sldId="295"/>
            <ac:spMk id="24" creationId="{8BD5BDEF-76DF-A20A-D934-C1B4137C01CA}"/>
          </ac:spMkLst>
        </pc:spChg>
        <pc:spChg chg="add mod">
          <ac:chgData name="Prakriti Sehgal" userId="f1285331-70d5-471f-87f3-1adacbd4387c" providerId="ADAL" clId="{AF08BF7F-26BB-3C4E-B8CF-4F16923B0198}" dt="2024-11-17T16:21:57.808" v="13185" actId="164"/>
          <ac:spMkLst>
            <pc:docMk/>
            <pc:sldMk cId="1554100747" sldId="295"/>
            <ac:spMk id="26" creationId="{3724074B-4D0D-FC09-5427-147ECD5D51AB}"/>
          </ac:spMkLst>
        </pc:spChg>
        <pc:spChg chg="mod">
          <ac:chgData name="Prakriti Sehgal" userId="f1285331-70d5-471f-87f3-1adacbd4387c" providerId="ADAL" clId="{AF08BF7F-26BB-3C4E-B8CF-4F16923B0198}" dt="2024-11-17T16:22:33.412" v="13189" actId="164"/>
          <ac:spMkLst>
            <pc:docMk/>
            <pc:sldMk cId="1554100747" sldId="295"/>
            <ac:spMk id="27" creationId="{D6900FCF-3645-232A-4AC8-41E90157DA65}"/>
          </ac:spMkLst>
        </pc:spChg>
        <pc:spChg chg="mod">
          <ac:chgData name="Prakriti Sehgal" userId="f1285331-70d5-471f-87f3-1adacbd4387c" providerId="ADAL" clId="{AF08BF7F-26BB-3C4E-B8CF-4F16923B0198}" dt="2024-11-17T16:22:33.412" v="13189" actId="164"/>
          <ac:spMkLst>
            <pc:docMk/>
            <pc:sldMk cId="1554100747" sldId="295"/>
            <ac:spMk id="29" creationId="{C5CCA731-36A8-290D-CB85-FD34F9A8A796}"/>
          </ac:spMkLst>
        </pc:spChg>
        <pc:spChg chg="mod">
          <ac:chgData name="Prakriti Sehgal" userId="f1285331-70d5-471f-87f3-1adacbd4387c" providerId="ADAL" clId="{AF08BF7F-26BB-3C4E-B8CF-4F16923B0198}" dt="2024-11-17T16:22:33.412" v="13189" actId="164"/>
          <ac:spMkLst>
            <pc:docMk/>
            <pc:sldMk cId="1554100747" sldId="295"/>
            <ac:spMk id="30" creationId="{F3612A2C-748F-E512-0348-A8AB2339ECA0}"/>
          </ac:spMkLst>
        </pc:spChg>
        <pc:spChg chg="mod">
          <ac:chgData name="Prakriti Sehgal" userId="f1285331-70d5-471f-87f3-1adacbd4387c" providerId="ADAL" clId="{AF08BF7F-26BB-3C4E-B8CF-4F16923B0198}" dt="2024-11-17T16:22:33.412" v="13189" actId="164"/>
          <ac:spMkLst>
            <pc:docMk/>
            <pc:sldMk cId="1554100747" sldId="295"/>
            <ac:spMk id="31" creationId="{9157A304-AC2D-7EB1-CB90-606F736BB7E0}"/>
          </ac:spMkLst>
        </pc:spChg>
        <pc:spChg chg="mod">
          <ac:chgData name="Prakriti Sehgal" userId="f1285331-70d5-471f-87f3-1adacbd4387c" providerId="ADAL" clId="{AF08BF7F-26BB-3C4E-B8CF-4F16923B0198}" dt="2024-11-17T16:22:33.412" v="13189" actId="164"/>
          <ac:spMkLst>
            <pc:docMk/>
            <pc:sldMk cId="1554100747" sldId="295"/>
            <ac:spMk id="32" creationId="{56C4AF8C-00D1-30C9-FC6C-1545EA189426}"/>
          </ac:spMkLst>
        </pc:spChg>
        <pc:spChg chg="mod">
          <ac:chgData name="Prakriti Sehgal" userId="f1285331-70d5-471f-87f3-1adacbd4387c" providerId="ADAL" clId="{AF08BF7F-26BB-3C4E-B8CF-4F16923B0198}" dt="2024-11-17T16:22:33.412" v="13189" actId="164"/>
          <ac:spMkLst>
            <pc:docMk/>
            <pc:sldMk cId="1554100747" sldId="295"/>
            <ac:spMk id="33" creationId="{E2188BD6-25C2-B537-E6A9-E57360B5E00A}"/>
          </ac:spMkLst>
        </pc:spChg>
        <pc:spChg chg="mod">
          <ac:chgData name="Prakriti Sehgal" userId="f1285331-70d5-471f-87f3-1adacbd4387c" providerId="ADAL" clId="{AF08BF7F-26BB-3C4E-B8CF-4F16923B0198}" dt="2024-11-17T16:22:33.412" v="13189" actId="164"/>
          <ac:spMkLst>
            <pc:docMk/>
            <pc:sldMk cId="1554100747" sldId="295"/>
            <ac:spMk id="34" creationId="{81BA9D98-4A40-124D-C927-034BDF71DB72}"/>
          </ac:spMkLst>
        </pc:spChg>
        <pc:spChg chg="mod">
          <ac:chgData name="Prakriti Sehgal" userId="f1285331-70d5-471f-87f3-1adacbd4387c" providerId="ADAL" clId="{AF08BF7F-26BB-3C4E-B8CF-4F16923B0198}" dt="2024-11-17T13:50:49.571" v="13000" actId="164"/>
          <ac:spMkLst>
            <pc:docMk/>
            <pc:sldMk cId="1554100747" sldId="295"/>
            <ac:spMk id="35" creationId="{41FA7A9F-2A36-3F5A-D0C0-821078B5CD3F}"/>
          </ac:spMkLst>
        </pc:spChg>
        <pc:spChg chg="mod">
          <ac:chgData name="Prakriti Sehgal" userId="f1285331-70d5-471f-87f3-1adacbd4387c" providerId="ADAL" clId="{AF08BF7F-26BB-3C4E-B8CF-4F16923B0198}" dt="2024-11-17T13:50:49.571" v="13000" actId="164"/>
          <ac:spMkLst>
            <pc:docMk/>
            <pc:sldMk cId="1554100747" sldId="295"/>
            <ac:spMk id="38" creationId="{11BC7DDB-E3C1-C6AA-3264-F15ABEF28EA7}"/>
          </ac:spMkLst>
        </pc:spChg>
        <pc:spChg chg="mod">
          <ac:chgData name="Prakriti Sehgal" userId="f1285331-70d5-471f-87f3-1adacbd4387c" providerId="ADAL" clId="{AF08BF7F-26BB-3C4E-B8CF-4F16923B0198}" dt="2024-11-17T13:50:49.571" v="13000" actId="164"/>
          <ac:spMkLst>
            <pc:docMk/>
            <pc:sldMk cId="1554100747" sldId="295"/>
            <ac:spMk id="39" creationId="{FF1F9587-7EC8-19BD-D25E-E95CB1CCE7B7}"/>
          </ac:spMkLst>
        </pc:spChg>
        <pc:spChg chg="mod">
          <ac:chgData name="Prakriti Sehgal" userId="f1285331-70d5-471f-87f3-1adacbd4387c" providerId="ADAL" clId="{AF08BF7F-26BB-3C4E-B8CF-4F16923B0198}" dt="2024-11-17T13:50:49.571" v="13000" actId="164"/>
          <ac:spMkLst>
            <pc:docMk/>
            <pc:sldMk cId="1554100747" sldId="295"/>
            <ac:spMk id="40" creationId="{694B2D27-0235-FF8A-3CD8-586B5E5A2E68}"/>
          </ac:spMkLst>
        </pc:spChg>
        <pc:spChg chg="add del mod">
          <ac:chgData name="Prakriti Sehgal" userId="f1285331-70d5-471f-87f3-1adacbd4387c" providerId="ADAL" clId="{AF08BF7F-26BB-3C4E-B8CF-4F16923B0198}" dt="2024-11-17T16:23:21.365" v="13196"/>
          <ac:spMkLst>
            <pc:docMk/>
            <pc:sldMk cId="1554100747" sldId="295"/>
            <ac:spMk id="47" creationId="{6FFD612E-D3D2-263E-78FB-7009667C6FA6}"/>
          </ac:spMkLst>
        </pc:spChg>
        <pc:spChg chg="mod">
          <ac:chgData name="Prakriti Sehgal" userId="f1285331-70d5-471f-87f3-1adacbd4387c" providerId="ADAL" clId="{AF08BF7F-26BB-3C4E-B8CF-4F16923B0198}" dt="2024-11-17T13:50:49.571" v="13000" actId="164"/>
          <ac:spMkLst>
            <pc:docMk/>
            <pc:sldMk cId="1554100747" sldId="295"/>
            <ac:spMk id="56" creationId="{302B6D84-A06B-7CEF-F6FE-C53559AC0532}"/>
          </ac:spMkLst>
        </pc:spChg>
        <pc:spChg chg="mod">
          <ac:chgData name="Prakriti Sehgal" userId="f1285331-70d5-471f-87f3-1adacbd4387c" providerId="ADAL" clId="{AF08BF7F-26BB-3C4E-B8CF-4F16923B0198}" dt="2024-11-17T13:50:49.571" v="13000" actId="164"/>
          <ac:spMkLst>
            <pc:docMk/>
            <pc:sldMk cId="1554100747" sldId="295"/>
            <ac:spMk id="57" creationId="{32927780-0EA8-AD4F-AF6C-A3766FA2A6B3}"/>
          </ac:spMkLst>
        </pc:spChg>
        <pc:spChg chg="mod">
          <ac:chgData name="Prakriti Sehgal" userId="f1285331-70d5-471f-87f3-1adacbd4387c" providerId="ADAL" clId="{AF08BF7F-26BB-3C4E-B8CF-4F16923B0198}" dt="2024-11-17T13:50:49.571" v="13000" actId="164"/>
          <ac:spMkLst>
            <pc:docMk/>
            <pc:sldMk cId="1554100747" sldId="295"/>
            <ac:spMk id="58" creationId="{A1B14131-8392-B48B-781A-2F446C834DC3}"/>
          </ac:spMkLst>
        </pc:spChg>
        <pc:spChg chg="mod">
          <ac:chgData name="Prakriti Sehgal" userId="f1285331-70d5-471f-87f3-1adacbd4387c" providerId="ADAL" clId="{AF08BF7F-26BB-3C4E-B8CF-4F16923B0198}" dt="2024-11-17T16:22:57.081" v="13191" actId="164"/>
          <ac:spMkLst>
            <pc:docMk/>
            <pc:sldMk cId="1554100747" sldId="295"/>
            <ac:spMk id="85" creationId="{19FD7261-8807-94CC-8101-5F0016739C0D}"/>
          </ac:spMkLst>
        </pc:spChg>
        <pc:spChg chg="mod">
          <ac:chgData name="Prakriti Sehgal" userId="f1285331-70d5-471f-87f3-1adacbd4387c" providerId="ADAL" clId="{AF08BF7F-26BB-3C4E-B8CF-4F16923B0198}" dt="2024-11-17T16:22:57.081" v="13191" actId="164"/>
          <ac:spMkLst>
            <pc:docMk/>
            <pc:sldMk cId="1554100747" sldId="295"/>
            <ac:spMk id="88" creationId="{6B0E6ABC-5B3B-EF91-F9D2-1D2BB8BDBA2B}"/>
          </ac:spMkLst>
        </pc:spChg>
        <pc:spChg chg="mod">
          <ac:chgData name="Prakriti Sehgal" userId="f1285331-70d5-471f-87f3-1adacbd4387c" providerId="ADAL" clId="{AF08BF7F-26BB-3C4E-B8CF-4F16923B0198}" dt="2024-11-17T16:22:57.081" v="13191" actId="164"/>
          <ac:spMkLst>
            <pc:docMk/>
            <pc:sldMk cId="1554100747" sldId="295"/>
            <ac:spMk id="89" creationId="{32659E36-3397-3FBE-7FD5-7A6150FF5479}"/>
          </ac:spMkLst>
        </pc:spChg>
        <pc:spChg chg="mod">
          <ac:chgData name="Prakriti Sehgal" userId="f1285331-70d5-471f-87f3-1adacbd4387c" providerId="ADAL" clId="{AF08BF7F-26BB-3C4E-B8CF-4F16923B0198}" dt="2024-11-17T16:22:57.081" v="13191" actId="164"/>
          <ac:spMkLst>
            <pc:docMk/>
            <pc:sldMk cId="1554100747" sldId="295"/>
            <ac:spMk id="90" creationId="{265CB42A-41E8-CBC7-4EB4-46B381528078}"/>
          </ac:spMkLst>
        </pc:spChg>
        <pc:spChg chg="mod">
          <ac:chgData name="Prakriti Sehgal" userId="f1285331-70d5-471f-87f3-1adacbd4387c" providerId="ADAL" clId="{AF08BF7F-26BB-3C4E-B8CF-4F16923B0198}" dt="2024-11-17T16:22:57.081" v="13191" actId="164"/>
          <ac:spMkLst>
            <pc:docMk/>
            <pc:sldMk cId="1554100747" sldId="295"/>
            <ac:spMk id="91" creationId="{E2E9F18D-2C03-F2E9-CD37-E61069B3C6DE}"/>
          </ac:spMkLst>
        </pc:spChg>
        <pc:spChg chg="mod">
          <ac:chgData name="Prakriti Sehgal" userId="f1285331-70d5-471f-87f3-1adacbd4387c" providerId="ADAL" clId="{AF08BF7F-26BB-3C4E-B8CF-4F16923B0198}" dt="2024-11-17T16:22:57.081" v="13191" actId="164"/>
          <ac:spMkLst>
            <pc:docMk/>
            <pc:sldMk cId="1554100747" sldId="295"/>
            <ac:spMk id="92" creationId="{2F258A73-88DB-C957-A15B-6AFCEBF8218A}"/>
          </ac:spMkLst>
        </pc:spChg>
        <pc:spChg chg="mod">
          <ac:chgData name="Prakriti Sehgal" userId="f1285331-70d5-471f-87f3-1adacbd4387c" providerId="ADAL" clId="{AF08BF7F-26BB-3C4E-B8CF-4F16923B0198}" dt="2024-11-17T16:22:57.081" v="13191" actId="164"/>
          <ac:spMkLst>
            <pc:docMk/>
            <pc:sldMk cId="1554100747" sldId="295"/>
            <ac:spMk id="93" creationId="{6BEB864A-86F5-E049-A9EE-2E30B2112746}"/>
          </ac:spMkLst>
        </pc:spChg>
        <pc:spChg chg="mod">
          <ac:chgData name="Prakriti Sehgal" userId="f1285331-70d5-471f-87f3-1adacbd4387c" providerId="ADAL" clId="{AF08BF7F-26BB-3C4E-B8CF-4F16923B0198}" dt="2024-11-17T16:22:57.081" v="13191" actId="164"/>
          <ac:spMkLst>
            <pc:docMk/>
            <pc:sldMk cId="1554100747" sldId="295"/>
            <ac:spMk id="94" creationId="{9B8F942E-F2B7-28DA-6E36-B48494E02732}"/>
          </ac:spMkLst>
        </pc:spChg>
        <pc:spChg chg="mod">
          <ac:chgData name="Prakriti Sehgal" userId="f1285331-70d5-471f-87f3-1adacbd4387c" providerId="ADAL" clId="{AF08BF7F-26BB-3C4E-B8CF-4F16923B0198}" dt="2024-11-17T16:22:57.081" v="13191" actId="164"/>
          <ac:spMkLst>
            <pc:docMk/>
            <pc:sldMk cId="1554100747" sldId="295"/>
            <ac:spMk id="95" creationId="{3CFCBD16-5171-D3A1-229B-A7A214A3352F}"/>
          </ac:spMkLst>
        </pc:spChg>
        <pc:spChg chg="mod">
          <ac:chgData name="Prakriti Sehgal" userId="f1285331-70d5-471f-87f3-1adacbd4387c" providerId="ADAL" clId="{AF08BF7F-26BB-3C4E-B8CF-4F16923B0198}" dt="2024-11-17T16:22:57.081" v="13191" actId="164"/>
          <ac:spMkLst>
            <pc:docMk/>
            <pc:sldMk cId="1554100747" sldId="295"/>
            <ac:spMk id="96" creationId="{D46170CE-25E8-76F6-D346-BAC36B5732A6}"/>
          </ac:spMkLst>
        </pc:spChg>
        <pc:spChg chg="mod">
          <ac:chgData name="Prakriti Sehgal" userId="f1285331-70d5-471f-87f3-1adacbd4387c" providerId="ADAL" clId="{AF08BF7F-26BB-3C4E-B8CF-4F16923B0198}" dt="2024-11-17T16:22:57.081" v="13191" actId="164"/>
          <ac:spMkLst>
            <pc:docMk/>
            <pc:sldMk cId="1554100747" sldId="295"/>
            <ac:spMk id="97" creationId="{8B29C2C6-2BB9-6E49-8BAB-2DAE1D42306C}"/>
          </ac:spMkLst>
        </pc:spChg>
        <pc:spChg chg="mod">
          <ac:chgData name="Prakriti Sehgal" userId="f1285331-70d5-471f-87f3-1adacbd4387c" providerId="ADAL" clId="{AF08BF7F-26BB-3C4E-B8CF-4F16923B0198}" dt="2024-11-17T16:21:57.808" v="13185" actId="164"/>
          <ac:spMkLst>
            <pc:docMk/>
            <pc:sldMk cId="1554100747" sldId="295"/>
            <ac:spMk id="112" creationId="{DDBEC851-0C94-48EE-DF3B-1F7A839C4C84}"/>
          </ac:spMkLst>
        </pc:spChg>
        <pc:spChg chg="mod">
          <ac:chgData name="Prakriti Sehgal" userId="f1285331-70d5-471f-87f3-1adacbd4387c" providerId="ADAL" clId="{AF08BF7F-26BB-3C4E-B8CF-4F16923B0198}" dt="2024-11-17T13:50:27.339" v="12999" actId="164"/>
          <ac:spMkLst>
            <pc:docMk/>
            <pc:sldMk cId="1554100747" sldId="295"/>
            <ac:spMk id="113" creationId="{0129454D-2ADE-51B6-A8F5-0013DC8F849C}"/>
          </ac:spMkLst>
        </pc:spChg>
        <pc:spChg chg="mod">
          <ac:chgData name="Prakriti Sehgal" userId="f1285331-70d5-471f-87f3-1adacbd4387c" providerId="ADAL" clId="{AF08BF7F-26BB-3C4E-B8CF-4F16923B0198}" dt="2024-11-17T16:22:50.947" v="13190" actId="164"/>
          <ac:spMkLst>
            <pc:docMk/>
            <pc:sldMk cId="1554100747" sldId="295"/>
            <ac:spMk id="116" creationId="{0C35A1EB-6580-95B4-30FC-CD679988B699}"/>
          </ac:spMkLst>
        </pc:spChg>
        <pc:spChg chg="mod">
          <ac:chgData name="Prakriti Sehgal" userId="f1285331-70d5-471f-87f3-1adacbd4387c" providerId="ADAL" clId="{AF08BF7F-26BB-3C4E-B8CF-4F16923B0198}" dt="2024-11-17T13:50:49.571" v="13000" actId="164"/>
          <ac:spMkLst>
            <pc:docMk/>
            <pc:sldMk cId="1554100747" sldId="295"/>
            <ac:spMk id="123" creationId="{301C4AE3-57A8-8471-D3B1-8AC92E70C736}"/>
          </ac:spMkLst>
        </pc:spChg>
        <pc:spChg chg="mod">
          <ac:chgData name="Prakriti Sehgal" userId="f1285331-70d5-471f-87f3-1adacbd4387c" providerId="ADAL" clId="{AF08BF7F-26BB-3C4E-B8CF-4F16923B0198}" dt="2024-11-17T13:50:49.571" v="13000" actId="164"/>
          <ac:spMkLst>
            <pc:docMk/>
            <pc:sldMk cId="1554100747" sldId="295"/>
            <ac:spMk id="124" creationId="{22323B3C-3C0F-736E-FCCF-CF633F1468DD}"/>
          </ac:spMkLst>
        </pc:spChg>
        <pc:spChg chg="mod">
          <ac:chgData name="Prakriti Sehgal" userId="f1285331-70d5-471f-87f3-1adacbd4387c" providerId="ADAL" clId="{AF08BF7F-26BB-3C4E-B8CF-4F16923B0198}" dt="2024-11-17T16:22:33.412" v="13189" actId="164"/>
          <ac:spMkLst>
            <pc:docMk/>
            <pc:sldMk cId="1554100747" sldId="295"/>
            <ac:spMk id="125" creationId="{51AC6CE1-E2F0-43BB-29CD-984DCB8EB334}"/>
          </ac:spMkLst>
        </pc:spChg>
        <pc:spChg chg="mod">
          <ac:chgData name="Prakriti Sehgal" userId="f1285331-70d5-471f-87f3-1adacbd4387c" providerId="ADAL" clId="{AF08BF7F-26BB-3C4E-B8CF-4F16923B0198}" dt="2024-11-17T16:22:57.081" v="13191" actId="164"/>
          <ac:spMkLst>
            <pc:docMk/>
            <pc:sldMk cId="1554100747" sldId="295"/>
            <ac:spMk id="129" creationId="{DD63D50A-7FA5-DCAC-AA40-26DE14CEA143}"/>
          </ac:spMkLst>
        </pc:spChg>
        <pc:grpChg chg="add mod">
          <ac:chgData name="Prakriti Sehgal" userId="f1285331-70d5-471f-87f3-1adacbd4387c" providerId="ADAL" clId="{AF08BF7F-26BB-3C4E-B8CF-4F16923B0198}" dt="2024-11-17T16:21:57.808" v="13185" actId="164"/>
          <ac:grpSpMkLst>
            <pc:docMk/>
            <pc:sldMk cId="1554100747" sldId="295"/>
            <ac:grpSpMk id="36" creationId="{7C38A628-1441-F189-1095-3E102A8EBE2C}"/>
          </ac:grpSpMkLst>
        </pc:grpChg>
        <pc:grpChg chg="add mod">
          <ac:chgData name="Prakriti Sehgal" userId="f1285331-70d5-471f-87f3-1adacbd4387c" providerId="ADAL" clId="{AF08BF7F-26BB-3C4E-B8CF-4F16923B0198}" dt="2024-11-17T13:50:49.571" v="13000" actId="164"/>
          <ac:grpSpMkLst>
            <pc:docMk/>
            <pc:sldMk cId="1554100747" sldId="295"/>
            <ac:grpSpMk id="37" creationId="{3C540E7F-80B9-8CC8-AA4A-EF4102895B90}"/>
          </ac:grpSpMkLst>
        </pc:grpChg>
        <pc:grpChg chg="add mod">
          <ac:chgData name="Prakriti Sehgal" userId="f1285331-70d5-471f-87f3-1adacbd4387c" providerId="ADAL" clId="{AF08BF7F-26BB-3C4E-B8CF-4F16923B0198}" dt="2024-11-17T16:21:57.808" v="13185" actId="164"/>
          <ac:grpSpMkLst>
            <pc:docMk/>
            <pc:sldMk cId="1554100747" sldId="295"/>
            <ac:grpSpMk id="41" creationId="{C31C152C-2EF9-797C-219F-016549B3A9E9}"/>
          </ac:grpSpMkLst>
        </pc:grpChg>
        <pc:grpChg chg="add mod">
          <ac:chgData name="Prakriti Sehgal" userId="f1285331-70d5-471f-87f3-1adacbd4387c" providerId="ADAL" clId="{AF08BF7F-26BB-3C4E-B8CF-4F16923B0198}" dt="2024-11-17T16:22:21.576" v="13188" actId="164"/>
          <ac:grpSpMkLst>
            <pc:docMk/>
            <pc:sldMk cId="1554100747" sldId="295"/>
            <ac:grpSpMk id="43" creationId="{86367723-EE45-CD39-9A84-AB0D872D0881}"/>
          </ac:grpSpMkLst>
        </pc:grpChg>
        <pc:grpChg chg="add mod">
          <ac:chgData name="Prakriti Sehgal" userId="f1285331-70d5-471f-87f3-1adacbd4387c" providerId="ADAL" clId="{AF08BF7F-26BB-3C4E-B8CF-4F16923B0198}" dt="2024-11-17T16:22:33.412" v="13189" actId="164"/>
          <ac:grpSpMkLst>
            <pc:docMk/>
            <pc:sldMk cId="1554100747" sldId="295"/>
            <ac:grpSpMk id="44" creationId="{EF54D4C6-A73D-5248-E5F3-163A7F90D452}"/>
          </ac:grpSpMkLst>
        </pc:grpChg>
        <pc:grpChg chg="add mod">
          <ac:chgData name="Prakriti Sehgal" userId="f1285331-70d5-471f-87f3-1adacbd4387c" providerId="ADAL" clId="{AF08BF7F-26BB-3C4E-B8CF-4F16923B0198}" dt="2024-11-17T16:22:50.947" v="13190" actId="164"/>
          <ac:grpSpMkLst>
            <pc:docMk/>
            <pc:sldMk cId="1554100747" sldId="295"/>
            <ac:grpSpMk id="45" creationId="{13FB5CBF-10C6-F80F-4310-AFCA71F37477}"/>
          </ac:grpSpMkLst>
        </pc:grpChg>
        <pc:grpChg chg="add mod">
          <ac:chgData name="Prakriti Sehgal" userId="f1285331-70d5-471f-87f3-1adacbd4387c" providerId="ADAL" clId="{AF08BF7F-26BB-3C4E-B8CF-4F16923B0198}" dt="2024-11-17T16:22:57.081" v="13191" actId="164"/>
          <ac:grpSpMkLst>
            <pc:docMk/>
            <pc:sldMk cId="1554100747" sldId="295"/>
            <ac:grpSpMk id="46" creationId="{64F8DD9B-6FE4-DBC1-31D1-7944B4AEE5B5}"/>
          </ac:grpSpMkLst>
        </pc:grpChg>
        <pc:grpChg chg="add mod">
          <ac:chgData name="Prakriti Sehgal" userId="f1285331-70d5-471f-87f3-1adacbd4387c" providerId="ADAL" clId="{AF08BF7F-26BB-3C4E-B8CF-4F16923B0198}" dt="2024-11-17T16:23:28.797" v="13197" actId="164"/>
          <ac:grpSpMkLst>
            <pc:docMk/>
            <pc:sldMk cId="1554100747" sldId="295"/>
            <ac:grpSpMk id="48" creationId="{E90DCE67-20A0-0DFB-2327-E3F810B339F9}"/>
          </ac:grpSpMkLst>
        </pc:grpChg>
        <pc:grpChg chg="mod">
          <ac:chgData name="Prakriti Sehgal" userId="f1285331-70d5-471f-87f3-1adacbd4387c" providerId="ADAL" clId="{AF08BF7F-26BB-3C4E-B8CF-4F16923B0198}" dt="2024-11-17T13:50:49.571" v="13000" actId="164"/>
          <ac:grpSpMkLst>
            <pc:docMk/>
            <pc:sldMk cId="1554100747" sldId="295"/>
            <ac:grpSpMk id="59" creationId="{CE0844D9-6C86-4736-8B4C-80F6EEBCC461}"/>
          </ac:grpSpMkLst>
        </pc:grpChg>
        <pc:grpChg chg="mod">
          <ac:chgData name="Prakriti Sehgal" userId="f1285331-70d5-471f-87f3-1adacbd4387c" providerId="ADAL" clId="{AF08BF7F-26BB-3C4E-B8CF-4F16923B0198}" dt="2024-11-17T13:50:49.571" v="13000" actId="164"/>
          <ac:grpSpMkLst>
            <pc:docMk/>
            <pc:sldMk cId="1554100747" sldId="295"/>
            <ac:grpSpMk id="62" creationId="{A2EE5F96-199D-D4D6-1310-1113736C3C89}"/>
          </ac:grpSpMkLst>
        </pc:grpChg>
        <pc:grpChg chg="mod">
          <ac:chgData name="Prakriti Sehgal" userId="f1285331-70d5-471f-87f3-1adacbd4387c" providerId="ADAL" clId="{AF08BF7F-26BB-3C4E-B8CF-4F16923B0198}" dt="2024-11-17T13:50:49.571" v="13000" actId="164"/>
          <ac:grpSpMkLst>
            <pc:docMk/>
            <pc:sldMk cId="1554100747" sldId="295"/>
            <ac:grpSpMk id="65" creationId="{217352A0-5235-6038-8F21-BF3F897565DA}"/>
          </ac:grpSpMkLst>
        </pc:grpChg>
        <pc:graphicFrameChg chg="mod">
          <ac:chgData name="Prakriti Sehgal" userId="f1285331-70d5-471f-87f3-1adacbd4387c" providerId="ADAL" clId="{AF08BF7F-26BB-3C4E-B8CF-4F16923B0198}" dt="2024-11-17T16:21:57.808" v="13185" actId="164"/>
          <ac:graphicFrameMkLst>
            <pc:docMk/>
            <pc:sldMk cId="1554100747" sldId="295"/>
            <ac:graphicFrameMk id="109" creationId="{C3A66C5A-F5F0-10A0-846E-B6324870C7E1}"/>
          </ac:graphicFrameMkLst>
        </pc:graphicFrameChg>
        <pc:picChg chg="mod">
          <ac:chgData name="Prakriti Sehgal" userId="f1285331-70d5-471f-87f3-1adacbd4387c" providerId="ADAL" clId="{AF08BF7F-26BB-3C4E-B8CF-4F16923B0198}" dt="2024-11-17T13:50:49.571" v="13000" actId="164"/>
          <ac:picMkLst>
            <pc:docMk/>
            <pc:sldMk cId="1554100747" sldId="295"/>
            <ac:picMk id="2" creationId="{06B3C8D3-C0F3-CDAD-D301-02C8A4F35080}"/>
          </ac:picMkLst>
        </pc:picChg>
        <pc:picChg chg="mod">
          <ac:chgData name="Prakriti Sehgal" userId="f1285331-70d5-471f-87f3-1adacbd4387c" providerId="ADAL" clId="{AF08BF7F-26BB-3C4E-B8CF-4F16923B0198}" dt="2024-11-17T13:50:49.571" v="13000" actId="164"/>
          <ac:picMkLst>
            <pc:docMk/>
            <pc:sldMk cId="1554100747" sldId="295"/>
            <ac:picMk id="5" creationId="{2817C7D4-4DD1-695F-43BE-14B1515FEC41}"/>
          </ac:picMkLst>
        </pc:picChg>
        <pc:picChg chg="mod">
          <ac:chgData name="Prakriti Sehgal" userId="f1285331-70d5-471f-87f3-1adacbd4387c" providerId="ADAL" clId="{AF08BF7F-26BB-3C4E-B8CF-4F16923B0198}" dt="2024-11-17T13:50:49.571" v="13000" actId="164"/>
          <ac:picMkLst>
            <pc:docMk/>
            <pc:sldMk cId="1554100747" sldId="295"/>
            <ac:picMk id="8" creationId="{90255C18-87F4-024A-1AA9-F4314C467C8A}"/>
          </ac:picMkLst>
        </pc:picChg>
        <pc:picChg chg="mod">
          <ac:chgData name="Prakriti Sehgal" userId="f1285331-70d5-471f-87f3-1adacbd4387c" providerId="ADAL" clId="{AF08BF7F-26BB-3C4E-B8CF-4F16923B0198}" dt="2024-11-17T16:22:50.947" v="13190" actId="164"/>
          <ac:picMkLst>
            <pc:docMk/>
            <pc:sldMk cId="1554100747" sldId="295"/>
            <ac:picMk id="9" creationId="{994A06E9-47AE-8E74-DB15-8AAA5EF89821}"/>
          </ac:picMkLst>
        </pc:picChg>
        <pc:picChg chg="mod">
          <ac:chgData name="Prakriti Sehgal" userId="f1285331-70d5-471f-87f3-1adacbd4387c" providerId="ADAL" clId="{AF08BF7F-26BB-3C4E-B8CF-4F16923B0198}" dt="2024-11-17T16:22:50.947" v="13190" actId="164"/>
          <ac:picMkLst>
            <pc:docMk/>
            <pc:sldMk cId="1554100747" sldId="295"/>
            <ac:picMk id="11" creationId="{9C7894E3-B85D-BD55-4050-790E3DC73B3D}"/>
          </ac:picMkLst>
        </pc:picChg>
        <pc:picChg chg="mod">
          <ac:chgData name="Prakriti Sehgal" userId="f1285331-70d5-471f-87f3-1adacbd4387c" providerId="ADAL" clId="{AF08BF7F-26BB-3C4E-B8CF-4F16923B0198}" dt="2024-11-17T16:22:50.947" v="13190" actId="164"/>
          <ac:picMkLst>
            <pc:docMk/>
            <pc:sldMk cId="1554100747" sldId="295"/>
            <ac:picMk id="14" creationId="{30F63222-05E0-2B7C-DA08-2470F6ABAFA1}"/>
          </ac:picMkLst>
        </pc:picChg>
        <pc:picChg chg="mod">
          <ac:chgData name="Prakriti Sehgal" userId="f1285331-70d5-471f-87f3-1adacbd4387c" providerId="ADAL" clId="{AF08BF7F-26BB-3C4E-B8CF-4F16923B0198}" dt="2024-11-17T16:22:50.947" v="13190" actId="164"/>
          <ac:picMkLst>
            <pc:docMk/>
            <pc:sldMk cId="1554100747" sldId="295"/>
            <ac:picMk id="16" creationId="{CCDA3B88-E123-E5B7-F60B-87C92B9DE9CB}"/>
          </ac:picMkLst>
        </pc:picChg>
        <pc:picChg chg="add mod modCrop">
          <ac:chgData name="Prakriti Sehgal" userId="f1285331-70d5-471f-87f3-1adacbd4387c" providerId="ADAL" clId="{AF08BF7F-26BB-3C4E-B8CF-4F16923B0198}" dt="2024-11-17T16:23:28.797" v="13197" actId="164"/>
          <ac:picMkLst>
            <pc:docMk/>
            <pc:sldMk cId="1554100747" sldId="295"/>
            <ac:picMk id="17" creationId="{BA448C21-D46D-7578-F495-C16BBCDF7F73}"/>
          </ac:picMkLst>
        </pc:picChg>
        <pc:picChg chg="mod">
          <ac:chgData name="Prakriti Sehgal" userId="f1285331-70d5-471f-87f3-1adacbd4387c" providerId="ADAL" clId="{AF08BF7F-26BB-3C4E-B8CF-4F16923B0198}" dt="2024-11-17T16:22:50.947" v="13190" actId="164"/>
          <ac:picMkLst>
            <pc:docMk/>
            <pc:sldMk cId="1554100747" sldId="295"/>
            <ac:picMk id="18" creationId="{51A1BC3D-196E-BDB9-39F6-844A4E64454A}"/>
          </ac:picMkLst>
        </pc:picChg>
        <pc:picChg chg="mod">
          <ac:chgData name="Prakriti Sehgal" userId="f1285331-70d5-471f-87f3-1adacbd4387c" providerId="ADAL" clId="{AF08BF7F-26BB-3C4E-B8CF-4F16923B0198}" dt="2024-11-17T16:22:50.947" v="13190" actId="164"/>
          <ac:picMkLst>
            <pc:docMk/>
            <pc:sldMk cId="1554100747" sldId="295"/>
            <ac:picMk id="20" creationId="{2EDE385C-6088-D311-5B22-B8809C785029}"/>
          </ac:picMkLst>
        </pc:picChg>
        <pc:picChg chg="add mod">
          <ac:chgData name="Prakriti Sehgal" userId="f1285331-70d5-471f-87f3-1adacbd4387c" providerId="ADAL" clId="{AF08BF7F-26BB-3C4E-B8CF-4F16923B0198}" dt="2024-11-17T16:23:28.797" v="13197" actId="164"/>
          <ac:picMkLst>
            <pc:docMk/>
            <pc:sldMk cId="1554100747" sldId="295"/>
            <ac:picMk id="21" creationId="{CDA0632E-AFC6-0A9F-F603-835CC3838A15}"/>
          </ac:picMkLst>
        </pc:picChg>
        <pc:picChg chg="mod">
          <ac:chgData name="Prakriti Sehgal" userId="f1285331-70d5-471f-87f3-1adacbd4387c" providerId="ADAL" clId="{AF08BF7F-26BB-3C4E-B8CF-4F16923B0198}" dt="2024-11-17T16:22:50.947" v="13190" actId="164"/>
          <ac:picMkLst>
            <pc:docMk/>
            <pc:sldMk cId="1554100747" sldId="295"/>
            <ac:picMk id="22" creationId="{60D16754-6A09-8C36-F385-9F8C1A1A2AD3}"/>
          </ac:picMkLst>
        </pc:picChg>
        <pc:picChg chg="mod">
          <ac:chgData name="Prakriti Sehgal" userId="f1285331-70d5-471f-87f3-1adacbd4387c" providerId="ADAL" clId="{AF08BF7F-26BB-3C4E-B8CF-4F16923B0198}" dt="2024-11-17T16:22:57.081" v="13191" actId="164"/>
          <ac:picMkLst>
            <pc:docMk/>
            <pc:sldMk cId="1554100747" sldId="295"/>
            <ac:picMk id="99" creationId="{116D20C1-3877-2B20-2C36-C2BC0BD52EC1}"/>
          </ac:picMkLst>
        </pc:picChg>
        <pc:picChg chg="mod modCrop">
          <ac:chgData name="Prakriti Sehgal" userId="f1285331-70d5-471f-87f3-1adacbd4387c" providerId="ADAL" clId="{AF08BF7F-26BB-3C4E-B8CF-4F16923B0198}" dt="2024-11-17T16:21:57.808" v="13185" actId="164"/>
          <ac:picMkLst>
            <pc:docMk/>
            <pc:sldMk cId="1554100747" sldId="295"/>
            <ac:picMk id="104" creationId="{503D1477-0A8C-F895-53DB-7933A29191FC}"/>
          </ac:picMkLst>
        </pc:picChg>
        <pc:picChg chg="mod">
          <ac:chgData name="Prakriti Sehgal" userId="f1285331-70d5-471f-87f3-1adacbd4387c" providerId="ADAL" clId="{AF08BF7F-26BB-3C4E-B8CF-4F16923B0198}" dt="2024-11-17T16:21:57.808" v="13185" actId="164"/>
          <ac:picMkLst>
            <pc:docMk/>
            <pc:sldMk cId="1554100747" sldId="295"/>
            <ac:picMk id="127" creationId="{8882D75D-8E00-9C5D-9370-4534F73ED231}"/>
          </ac:picMkLst>
        </pc:picChg>
        <pc:cxnChg chg="mod">
          <ac:chgData name="Prakriti Sehgal" userId="f1285331-70d5-471f-87f3-1adacbd4387c" providerId="ADAL" clId="{AF08BF7F-26BB-3C4E-B8CF-4F16923B0198}" dt="2024-11-17T16:22:33.412" v="13189" actId="164"/>
          <ac:cxnSpMkLst>
            <pc:docMk/>
            <pc:sldMk cId="1554100747" sldId="295"/>
            <ac:cxnSpMk id="28" creationId="{2D634683-09FD-02C5-DC83-15A3B35BF869}"/>
          </ac:cxnSpMkLst>
        </pc:cxnChg>
      </pc:sldChg>
      <pc:sldChg chg="addSp delSp modSp del mod">
        <pc:chgData name="Prakriti Sehgal" userId="f1285331-70d5-471f-87f3-1adacbd4387c" providerId="ADAL" clId="{AF08BF7F-26BB-3C4E-B8CF-4F16923B0198}" dt="2024-11-17T20:00:24.485" v="13691" actId="2696"/>
        <pc:sldMkLst>
          <pc:docMk/>
          <pc:sldMk cId="658920033" sldId="296"/>
        </pc:sldMkLst>
      </pc:sldChg>
      <pc:sldChg chg="addSp modSp add mod">
        <pc:chgData name="Prakriti Sehgal" userId="f1285331-70d5-471f-87f3-1adacbd4387c" providerId="ADAL" clId="{AF08BF7F-26BB-3C4E-B8CF-4F16923B0198}" dt="2024-11-17T20:13:13.617" v="13801" actId="164"/>
        <pc:sldMkLst>
          <pc:docMk/>
          <pc:sldMk cId="843337071" sldId="296"/>
        </pc:sldMkLst>
        <pc:spChg chg="mod">
          <ac:chgData name="Prakriti Sehgal" userId="f1285331-70d5-471f-87f3-1adacbd4387c" providerId="ADAL" clId="{AF08BF7F-26BB-3C4E-B8CF-4F16923B0198}" dt="2024-11-17T20:13:13.617" v="13801" actId="164"/>
          <ac:spMkLst>
            <pc:docMk/>
            <pc:sldMk cId="843337071" sldId="296"/>
            <ac:spMk id="4" creationId="{9C45C78D-D2D7-B1AB-7DDD-B65B69362182}"/>
          </ac:spMkLst>
        </pc:spChg>
        <pc:spChg chg="mod">
          <ac:chgData name="Prakriti Sehgal" userId="f1285331-70d5-471f-87f3-1adacbd4387c" providerId="ADAL" clId="{AF08BF7F-26BB-3C4E-B8CF-4F16923B0198}" dt="2024-11-17T20:13:00.724" v="13788" actId="164"/>
          <ac:spMkLst>
            <pc:docMk/>
            <pc:sldMk cId="843337071" sldId="296"/>
            <ac:spMk id="7" creationId="{C674684D-DEA7-ED8F-510B-4496992440A4}"/>
          </ac:spMkLst>
        </pc:spChg>
        <pc:spChg chg="mod">
          <ac:chgData name="Prakriti Sehgal" userId="f1285331-70d5-471f-87f3-1adacbd4387c" providerId="ADAL" clId="{AF08BF7F-26BB-3C4E-B8CF-4F16923B0198}" dt="2024-11-17T20:13:00.724" v="13788" actId="164"/>
          <ac:spMkLst>
            <pc:docMk/>
            <pc:sldMk cId="843337071" sldId="296"/>
            <ac:spMk id="8" creationId="{73EC7A70-D450-F87D-8049-6912D90C5C91}"/>
          </ac:spMkLst>
        </pc:spChg>
        <pc:spChg chg="mod">
          <ac:chgData name="Prakriti Sehgal" userId="f1285331-70d5-471f-87f3-1adacbd4387c" providerId="ADAL" clId="{AF08BF7F-26BB-3C4E-B8CF-4F16923B0198}" dt="2024-11-17T20:13:00.724" v="13788" actId="164"/>
          <ac:spMkLst>
            <pc:docMk/>
            <pc:sldMk cId="843337071" sldId="296"/>
            <ac:spMk id="10" creationId="{7C72A419-224B-B6C0-1523-860A028B4572}"/>
          </ac:spMkLst>
        </pc:spChg>
        <pc:spChg chg="mod">
          <ac:chgData name="Prakriti Sehgal" userId="f1285331-70d5-471f-87f3-1adacbd4387c" providerId="ADAL" clId="{AF08BF7F-26BB-3C4E-B8CF-4F16923B0198}" dt="2024-11-17T20:13:13.617" v="13801" actId="164"/>
          <ac:spMkLst>
            <pc:docMk/>
            <pc:sldMk cId="843337071" sldId="296"/>
            <ac:spMk id="11" creationId="{3742DCDB-C689-3FB9-3320-EB5F19EF9FD8}"/>
          </ac:spMkLst>
        </pc:spChg>
        <pc:spChg chg="mod">
          <ac:chgData name="Prakriti Sehgal" userId="f1285331-70d5-471f-87f3-1adacbd4387c" providerId="ADAL" clId="{AF08BF7F-26BB-3C4E-B8CF-4F16923B0198}" dt="2024-11-17T20:13:13.617" v="13801" actId="164"/>
          <ac:spMkLst>
            <pc:docMk/>
            <pc:sldMk cId="843337071" sldId="296"/>
            <ac:spMk id="13" creationId="{609C05D9-7698-397C-AE97-FF6F31CB318A}"/>
          </ac:spMkLst>
        </pc:spChg>
        <pc:spChg chg="mod">
          <ac:chgData name="Prakriti Sehgal" userId="f1285331-70d5-471f-87f3-1adacbd4387c" providerId="ADAL" clId="{AF08BF7F-26BB-3C4E-B8CF-4F16923B0198}" dt="2024-11-17T20:13:06.685" v="13800" actId="20577"/>
          <ac:spMkLst>
            <pc:docMk/>
            <pc:sldMk cId="843337071" sldId="296"/>
            <ac:spMk id="15" creationId="{E03C83B5-6109-0FB6-8239-D07EE8221E65}"/>
          </ac:spMkLst>
        </pc:spChg>
        <pc:spChg chg="mod">
          <ac:chgData name="Prakriti Sehgal" userId="f1285331-70d5-471f-87f3-1adacbd4387c" providerId="ADAL" clId="{AF08BF7F-26BB-3C4E-B8CF-4F16923B0198}" dt="2024-11-17T20:13:00.724" v="13788" actId="164"/>
          <ac:spMkLst>
            <pc:docMk/>
            <pc:sldMk cId="843337071" sldId="296"/>
            <ac:spMk id="16" creationId="{6C5873E8-1EFD-FABC-A5A8-98416F5755C7}"/>
          </ac:spMkLst>
        </pc:spChg>
        <pc:spChg chg="mod">
          <ac:chgData name="Prakriti Sehgal" userId="f1285331-70d5-471f-87f3-1adacbd4387c" providerId="ADAL" clId="{AF08BF7F-26BB-3C4E-B8CF-4F16923B0198}" dt="2024-11-17T20:13:00.724" v="13788" actId="164"/>
          <ac:spMkLst>
            <pc:docMk/>
            <pc:sldMk cId="843337071" sldId="296"/>
            <ac:spMk id="17" creationId="{234C4A67-9A4A-EC9E-235E-C897EF9EEB67}"/>
          </ac:spMkLst>
        </pc:spChg>
        <pc:spChg chg="mod">
          <ac:chgData name="Prakriti Sehgal" userId="f1285331-70d5-471f-87f3-1adacbd4387c" providerId="ADAL" clId="{AF08BF7F-26BB-3C4E-B8CF-4F16923B0198}" dt="2024-11-17T20:13:00.724" v="13788" actId="164"/>
          <ac:spMkLst>
            <pc:docMk/>
            <pc:sldMk cId="843337071" sldId="296"/>
            <ac:spMk id="18" creationId="{696CBFD4-1E5E-75BC-D398-5AD1052D8FB5}"/>
          </ac:spMkLst>
        </pc:spChg>
        <pc:spChg chg="mod">
          <ac:chgData name="Prakriti Sehgal" userId="f1285331-70d5-471f-87f3-1adacbd4387c" providerId="ADAL" clId="{AF08BF7F-26BB-3C4E-B8CF-4F16923B0198}" dt="2024-11-17T20:13:13.617" v="13801" actId="164"/>
          <ac:spMkLst>
            <pc:docMk/>
            <pc:sldMk cId="843337071" sldId="296"/>
            <ac:spMk id="19" creationId="{6E2AE66A-EA92-ECBC-EA7D-94D61990F428}"/>
          </ac:spMkLst>
        </pc:spChg>
        <pc:spChg chg="mod">
          <ac:chgData name="Prakriti Sehgal" userId="f1285331-70d5-471f-87f3-1adacbd4387c" providerId="ADAL" clId="{AF08BF7F-26BB-3C4E-B8CF-4F16923B0198}" dt="2024-11-17T20:13:13.617" v="13801" actId="164"/>
          <ac:spMkLst>
            <pc:docMk/>
            <pc:sldMk cId="843337071" sldId="296"/>
            <ac:spMk id="20" creationId="{1D38B451-C038-9C76-66C5-F874E28BF0D3}"/>
          </ac:spMkLst>
        </pc:spChg>
        <pc:spChg chg="mod">
          <ac:chgData name="Prakriti Sehgal" userId="f1285331-70d5-471f-87f3-1adacbd4387c" providerId="ADAL" clId="{AF08BF7F-26BB-3C4E-B8CF-4F16923B0198}" dt="2024-11-17T20:13:13.617" v="13801" actId="164"/>
          <ac:spMkLst>
            <pc:docMk/>
            <pc:sldMk cId="843337071" sldId="296"/>
            <ac:spMk id="21" creationId="{C47B5548-DC64-652F-EDBC-E2D731EE54C9}"/>
          </ac:spMkLst>
        </pc:spChg>
        <pc:spChg chg="mod">
          <ac:chgData name="Prakriti Sehgal" userId="f1285331-70d5-471f-87f3-1adacbd4387c" providerId="ADAL" clId="{AF08BF7F-26BB-3C4E-B8CF-4F16923B0198}" dt="2024-11-17T20:12:55.137" v="13787" actId="164"/>
          <ac:spMkLst>
            <pc:docMk/>
            <pc:sldMk cId="843337071" sldId="296"/>
            <ac:spMk id="22" creationId="{5022BDE2-EB3C-71F3-C31B-F6D44A2265F1}"/>
          </ac:spMkLst>
        </pc:spChg>
        <pc:spChg chg="mod">
          <ac:chgData name="Prakriti Sehgal" userId="f1285331-70d5-471f-87f3-1adacbd4387c" providerId="ADAL" clId="{AF08BF7F-26BB-3C4E-B8CF-4F16923B0198}" dt="2024-11-17T20:13:13.617" v="13801" actId="164"/>
          <ac:spMkLst>
            <pc:docMk/>
            <pc:sldMk cId="843337071" sldId="296"/>
            <ac:spMk id="23" creationId="{9A24EA48-29A2-2621-793F-428A30717D63}"/>
          </ac:spMkLst>
        </pc:spChg>
        <pc:spChg chg="mod">
          <ac:chgData name="Prakriti Sehgal" userId="f1285331-70d5-471f-87f3-1adacbd4387c" providerId="ADAL" clId="{AF08BF7F-26BB-3C4E-B8CF-4F16923B0198}" dt="2024-11-17T20:13:13.617" v="13801" actId="164"/>
          <ac:spMkLst>
            <pc:docMk/>
            <pc:sldMk cId="843337071" sldId="296"/>
            <ac:spMk id="24" creationId="{DDF128E0-67CE-A74E-02BC-7CBF703929AF}"/>
          </ac:spMkLst>
        </pc:spChg>
        <pc:spChg chg="mod">
          <ac:chgData name="Prakriti Sehgal" userId="f1285331-70d5-471f-87f3-1adacbd4387c" providerId="ADAL" clId="{AF08BF7F-26BB-3C4E-B8CF-4F16923B0198}" dt="2024-11-17T20:13:13.617" v="13801" actId="164"/>
          <ac:spMkLst>
            <pc:docMk/>
            <pc:sldMk cId="843337071" sldId="296"/>
            <ac:spMk id="26" creationId="{4BB2B3CE-1AAB-A7DF-3044-C788A377977F}"/>
          </ac:spMkLst>
        </pc:spChg>
        <pc:spChg chg="mod">
          <ac:chgData name="Prakriti Sehgal" userId="f1285331-70d5-471f-87f3-1adacbd4387c" providerId="ADAL" clId="{AF08BF7F-26BB-3C4E-B8CF-4F16923B0198}" dt="2024-11-17T20:13:13.617" v="13801" actId="164"/>
          <ac:spMkLst>
            <pc:docMk/>
            <pc:sldMk cId="843337071" sldId="296"/>
            <ac:spMk id="29" creationId="{FC36BCE5-FC56-38A5-9BDB-F4C5097B704B}"/>
          </ac:spMkLst>
        </pc:spChg>
        <pc:spChg chg="mod">
          <ac:chgData name="Prakriti Sehgal" userId="f1285331-70d5-471f-87f3-1adacbd4387c" providerId="ADAL" clId="{AF08BF7F-26BB-3C4E-B8CF-4F16923B0198}" dt="2024-11-17T20:13:13.617" v="13801" actId="164"/>
          <ac:spMkLst>
            <pc:docMk/>
            <pc:sldMk cId="843337071" sldId="296"/>
            <ac:spMk id="30" creationId="{770A3621-C022-ED69-7247-38F9058178E7}"/>
          </ac:spMkLst>
        </pc:spChg>
        <pc:spChg chg="mod">
          <ac:chgData name="Prakriti Sehgal" userId="f1285331-70d5-471f-87f3-1adacbd4387c" providerId="ADAL" clId="{AF08BF7F-26BB-3C4E-B8CF-4F16923B0198}" dt="2024-11-17T20:13:13.617" v="13801" actId="164"/>
          <ac:spMkLst>
            <pc:docMk/>
            <pc:sldMk cId="843337071" sldId="296"/>
            <ac:spMk id="33" creationId="{974FE750-28A1-964C-8D4F-36C2FC28B34E}"/>
          </ac:spMkLst>
        </pc:spChg>
        <pc:spChg chg="mod">
          <ac:chgData name="Prakriti Sehgal" userId="f1285331-70d5-471f-87f3-1adacbd4387c" providerId="ADAL" clId="{AF08BF7F-26BB-3C4E-B8CF-4F16923B0198}" dt="2024-11-17T20:13:13.617" v="13801" actId="164"/>
          <ac:spMkLst>
            <pc:docMk/>
            <pc:sldMk cId="843337071" sldId="296"/>
            <ac:spMk id="36" creationId="{84D93375-A0C5-BD76-BECF-19ECBB5EE219}"/>
          </ac:spMkLst>
        </pc:spChg>
        <pc:spChg chg="mod">
          <ac:chgData name="Prakriti Sehgal" userId="f1285331-70d5-471f-87f3-1adacbd4387c" providerId="ADAL" clId="{AF08BF7F-26BB-3C4E-B8CF-4F16923B0198}" dt="2024-11-17T20:13:13.617" v="13801" actId="164"/>
          <ac:spMkLst>
            <pc:docMk/>
            <pc:sldMk cId="843337071" sldId="296"/>
            <ac:spMk id="38" creationId="{FD3D1BEA-0310-F596-9D63-C1DD4742D0AE}"/>
          </ac:spMkLst>
        </pc:spChg>
        <pc:spChg chg="mod">
          <ac:chgData name="Prakriti Sehgal" userId="f1285331-70d5-471f-87f3-1adacbd4387c" providerId="ADAL" clId="{AF08BF7F-26BB-3C4E-B8CF-4F16923B0198}" dt="2024-11-17T20:13:13.617" v="13801" actId="164"/>
          <ac:spMkLst>
            <pc:docMk/>
            <pc:sldMk cId="843337071" sldId="296"/>
            <ac:spMk id="39" creationId="{7B166AEE-976A-6426-57E0-1B9A327F3229}"/>
          </ac:spMkLst>
        </pc:spChg>
        <pc:spChg chg="mod">
          <ac:chgData name="Prakriti Sehgal" userId="f1285331-70d5-471f-87f3-1adacbd4387c" providerId="ADAL" clId="{AF08BF7F-26BB-3C4E-B8CF-4F16923B0198}" dt="2024-11-17T20:13:13.617" v="13801" actId="164"/>
          <ac:spMkLst>
            <pc:docMk/>
            <pc:sldMk cId="843337071" sldId="296"/>
            <ac:spMk id="40" creationId="{8FCC0AB6-EE76-7D71-C00B-B24A919724A7}"/>
          </ac:spMkLst>
        </pc:spChg>
        <pc:spChg chg="mod">
          <ac:chgData name="Prakriti Sehgal" userId="f1285331-70d5-471f-87f3-1adacbd4387c" providerId="ADAL" clId="{AF08BF7F-26BB-3C4E-B8CF-4F16923B0198}" dt="2024-11-17T20:13:13.617" v="13801" actId="164"/>
          <ac:spMkLst>
            <pc:docMk/>
            <pc:sldMk cId="843337071" sldId="296"/>
            <ac:spMk id="43" creationId="{14F2C429-674E-6C1F-D6B3-954276FA76E0}"/>
          </ac:spMkLst>
        </pc:spChg>
        <pc:spChg chg="mod">
          <ac:chgData name="Prakriti Sehgal" userId="f1285331-70d5-471f-87f3-1adacbd4387c" providerId="ADAL" clId="{AF08BF7F-26BB-3C4E-B8CF-4F16923B0198}" dt="2024-11-17T20:13:13.617" v="13801" actId="164"/>
          <ac:spMkLst>
            <pc:docMk/>
            <pc:sldMk cId="843337071" sldId="296"/>
            <ac:spMk id="44" creationId="{839943C3-10FC-485F-573D-ED365315F0F6}"/>
          </ac:spMkLst>
        </pc:spChg>
        <pc:spChg chg="mod">
          <ac:chgData name="Prakriti Sehgal" userId="f1285331-70d5-471f-87f3-1adacbd4387c" providerId="ADAL" clId="{AF08BF7F-26BB-3C4E-B8CF-4F16923B0198}" dt="2024-11-17T20:13:13.617" v="13801" actId="164"/>
          <ac:spMkLst>
            <pc:docMk/>
            <pc:sldMk cId="843337071" sldId="296"/>
            <ac:spMk id="47" creationId="{28E86193-EF44-8113-7F84-6CBBC43BC346}"/>
          </ac:spMkLst>
        </pc:spChg>
        <pc:spChg chg="mod">
          <ac:chgData name="Prakriti Sehgal" userId="f1285331-70d5-471f-87f3-1adacbd4387c" providerId="ADAL" clId="{AF08BF7F-26BB-3C4E-B8CF-4F16923B0198}" dt="2024-11-17T20:13:13.617" v="13801" actId="164"/>
          <ac:spMkLst>
            <pc:docMk/>
            <pc:sldMk cId="843337071" sldId="296"/>
            <ac:spMk id="48" creationId="{CE5EBBDC-2998-A0D0-F422-0993548EDEF5}"/>
          </ac:spMkLst>
        </pc:spChg>
        <pc:spChg chg="mod">
          <ac:chgData name="Prakriti Sehgal" userId="f1285331-70d5-471f-87f3-1adacbd4387c" providerId="ADAL" clId="{AF08BF7F-26BB-3C4E-B8CF-4F16923B0198}" dt="2024-11-17T20:13:00.724" v="13788" actId="164"/>
          <ac:spMkLst>
            <pc:docMk/>
            <pc:sldMk cId="843337071" sldId="296"/>
            <ac:spMk id="49" creationId="{7A264FD8-9504-F34C-FD3E-04CEA75D0A74}"/>
          </ac:spMkLst>
        </pc:spChg>
        <pc:spChg chg="mod">
          <ac:chgData name="Prakriti Sehgal" userId="f1285331-70d5-471f-87f3-1adacbd4387c" providerId="ADAL" clId="{AF08BF7F-26BB-3C4E-B8CF-4F16923B0198}" dt="2024-11-17T20:13:13.617" v="13801" actId="164"/>
          <ac:spMkLst>
            <pc:docMk/>
            <pc:sldMk cId="843337071" sldId="296"/>
            <ac:spMk id="50" creationId="{224573A0-8BEA-3FAC-CB73-3BC435887EB5}"/>
          </ac:spMkLst>
        </pc:spChg>
        <pc:spChg chg="mod">
          <ac:chgData name="Prakriti Sehgal" userId="f1285331-70d5-471f-87f3-1adacbd4387c" providerId="ADAL" clId="{AF08BF7F-26BB-3C4E-B8CF-4F16923B0198}" dt="2024-11-17T20:13:13.617" v="13801" actId="164"/>
          <ac:spMkLst>
            <pc:docMk/>
            <pc:sldMk cId="843337071" sldId="296"/>
            <ac:spMk id="51" creationId="{6B1FCFFC-6636-8921-2FBD-5FF957688F93}"/>
          </ac:spMkLst>
        </pc:spChg>
        <pc:spChg chg="mod">
          <ac:chgData name="Prakriti Sehgal" userId="f1285331-70d5-471f-87f3-1adacbd4387c" providerId="ADAL" clId="{AF08BF7F-26BB-3C4E-B8CF-4F16923B0198}" dt="2024-11-17T20:13:13.617" v="13801" actId="164"/>
          <ac:spMkLst>
            <pc:docMk/>
            <pc:sldMk cId="843337071" sldId="296"/>
            <ac:spMk id="53" creationId="{B871534E-F8A4-DD62-4841-69B5A152DA6F}"/>
          </ac:spMkLst>
        </pc:spChg>
        <pc:spChg chg="mod">
          <ac:chgData name="Prakriti Sehgal" userId="f1285331-70d5-471f-87f3-1adacbd4387c" providerId="ADAL" clId="{AF08BF7F-26BB-3C4E-B8CF-4F16923B0198}" dt="2024-11-17T20:13:13.617" v="13801" actId="164"/>
          <ac:spMkLst>
            <pc:docMk/>
            <pc:sldMk cId="843337071" sldId="296"/>
            <ac:spMk id="4099" creationId="{CD7487D5-BD83-8B0A-0158-84D39F18C937}"/>
          </ac:spMkLst>
        </pc:spChg>
        <pc:spChg chg="mod">
          <ac:chgData name="Prakriti Sehgal" userId="f1285331-70d5-471f-87f3-1adacbd4387c" providerId="ADAL" clId="{AF08BF7F-26BB-3C4E-B8CF-4F16923B0198}" dt="2024-11-17T20:13:13.617" v="13801" actId="164"/>
          <ac:spMkLst>
            <pc:docMk/>
            <pc:sldMk cId="843337071" sldId="296"/>
            <ac:spMk id="4100" creationId="{2DEF76C5-A756-FAB8-87C0-6A34801C3DA9}"/>
          </ac:spMkLst>
        </pc:spChg>
        <pc:spChg chg="mod">
          <ac:chgData name="Prakriti Sehgal" userId="f1285331-70d5-471f-87f3-1adacbd4387c" providerId="ADAL" clId="{AF08BF7F-26BB-3C4E-B8CF-4F16923B0198}" dt="2024-11-17T20:13:13.617" v="13801" actId="164"/>
          <ac:spMkLst>
            <pc:docMk/>
            <pc:sldMk cId="843337071" sldId="296"/>
            <ac:spMk id="4102" creationId="{1DCF8E58-9565-6AAF-12E7-A595A77E98E9}"/>
          </ac:spMkLst>
        </pc:spChg>
        <pc:spChg chg="mod">
          <ac:chgData name="Prakriti Sehgal" userId="f1285331-70d5-471f-87f3-1adacbd4387c" providerId="ADAL" clId="{AF08BF7F-26BB-3C4E-B8CF-4F16923B0198}" dt="2024-11-17T20:13:13.617" v="13801" actId="164"/>
          <ac:spMkLst>
            <pc:docMk/>
            <pc:sldMk cId="843337071" sldId="296"/>
            <ac:spMk id="4103" creationId="{FA4ECB0C-CC6B-B8B4-B596-719453E602C4}"/>
          </ac:spMkLst>
        </pc:spChg>
        <pc:spChg chg="mod">
          <ac:chgData name="Prakriti Sehgal" userId="f1285331-70d5-471f-87f3-1adacbd4387c" providerId="ADAL" clId="{AF08BF7F-26BB-3C4E-B8CF-4F16923B0198}" dt="2024-11-17T20:13:13.617" v="13801" actId="164"/>
          <ac:spMkLst>
            <pc:docMk/>
            <pc:sldMk cId="843337071" sldId="296"/>
            <ac:spMk id="4104" creationId="{832DDB84-0199-077E-8F08-DA8CAAC3015C}"/>
          </ac:spMkLst>
        </pc:spChg>
        <pc:spChg chg="mod">
          <ac:chgData name="Prakriti Sehgal" userId="f1285331-70d5-471f-87f3-1adacbd4387c" providerId="ADAL" clId="{AF08BF7F-26BB-3C4E-B8CF-4F16923B0198}" dt="2024-11-17T20:13:13.617" v="13801" actId="164"/>
          <ac:spMkLst>
            <pc:docMk/>
            <pc:sldMk cId="843337071" sldId="296"/>
            <ac:spMk id="4106" creationId="{2AF05BB8-98E0-F6E3-D576-C46C17101342}"/>
          </ac:spMkLst>
        </pc:spChg>
        <pc:spChg chg="mod">
          <ac:chgData name="Prakriti Sehgal" userId="f1285331-70d5-471f-87f3-1adacbd4387c" providerId="ADAL" clId="{AF08BF7F-26BB-3C4E-B8CF-4F16923B0198}" dt="2024-11-17T20:13:00.724" v="13788" actId="164"/>
          <ac:spMkLst>
            <pc:docMk/>
            <pc:sldMk cId="843337071" sldId="296"/>
            <ac:spMk id="4107" creationId="{813027C0-8CBD-3A7A-7AF6-5BB5EB50E118}"/>
          </ac:spMkLst>
        </pc:spChg>
        <pc:grpChg chg="add mod">
          <ac:chgData name="Prakriti Sehgal" userId="f1285331-70d5-471f-87f3-1adacbd4387c" providerId="ADAL" clId="{AF08BF7F-26BB-3C4E-B8CF-4F16923B0198}" dt="2024-11-17T20:12:55.137" v="13787" actId="164"/>
          <ac:grpSpMkLst>
            <pc:docMk/>
            <pc:sldMk cId="843337071" sldId="296"/>
            <ac:grpSpMk id="41" creationId="{5911FDE8-FF7A-E8F9-ED72-8CA7F8B5ADEE}"/>
          </ac:grpSpMkLst>
        </pc:grpChg>
        <pc:grpChg chg="add mod">
          <ac:chgData name="Prakriti Sehgal" userId="f1285331-70d5-471f-87f3-1adacbd4387c" providerId="ADAL" clId="{AF08BF7F-26BB-3C4E-B8CF-4F16923B0198}" dt="2024-11-17T20:13:00.724" v="13788" actId="164"/>
          <ac:grpSpMkLst>
            <pc:docMk/>
            <pc:sldMk cId="843337071" sldId="296"/>
            <ac:grpSpMk id="46" creationId="{F06C91C8-A9CB-BFC1-5008-9226BCEE92F4}"/>
          </ac:grpSpMkLst>
        </pc:grpChg>
        <pc:grpChg chg="add mod">
          <ac:chgData name="Prakriti Sehgal" userId="f1285331-70d5-471f-87f3-1adacbd4387c" providerId="ADAL" clId="{AF08BF7F-26BB-3C4E-B8CF-4F16923B0198}" dt="2024-11-17T20:13:13.617" v="13801" actId="164"/>
          <ac:grpSpMkLst>
            <pc:docMk/>
            <pc:sldMk cId="843337071" sldId="296"/>
            <ac:grpSpMk id="52" creationId="{EC2D548B-4D00-019C-DC66-D6D0E590A266}"/>
          </ac:grpSpMkLst>
        </pc:grpChg>
        <pc:grpChg chg="mod">
          <ac:chgData name="Prakriti Sehgal" userId="f1285331-70d5-471f-87f3-1adacbd4387c" providerId="ADAL" clId="{AF08BF7F-26BB-3C4E-B8CF-4F16923B0198}" dt="2024-11-17T20:12:55.137" v="13787" actId="164"/>
          <ac:grpSpMkLst>
            <pc:docMk/>
            <pc:sldMk cId="843337071" sldId="296"/>
            <ac:grpSpMk id="4116" creationId="{581FE201-A9DC-6E40-384A-E54EE4C543BB}"/>
          </ac:grpSpMkLst>
        </pc:grpChg>
        <pc:grpChg chg="mod">
          <ac:chgData name="Prakriti Sehgal" userId="f1285331-70d5-471f-87f3-1adacbd4387c" providerId="ADAL" clId="{AF08BF7F-26BB-3C4E-B8CF-4F16923B0198}" dt="2024-11-17T20:12:55.137" v="13787" actId="164"/>
          <ac:grpSpMkLst>
            <pc:docMk/>
            <pc:sldMk cId="843337071" sldId="296"/>
            <ac:grpSpMk id="4117" creationId="{F37681E7-A229-24C9-67D9-8841E489C7EA}"/>
          </ac:grpSpMkLst>
        </pc:grpChg>
        <pc:grpChg chg="mod">
          <ac:chgData name="Prakriti Sehgal" userId="f1285331-70d5-471f-87f3-1adacbd4387c" providerId="ADAL" clId="{AF08BF7F-26BB-3C4E-B8CF-4F16923B0198}" dt="2024-11-17T20:12:55.137" v="13787" actId="164"/>
          <ac:grpSpMkLst>
            <pc:docMk/>
            <pc:sldMk cId="843337071" sldId="296"/>
            <ac:grpSpMk id="4118" creationId="{1071DC43-B2B0-F9F2-4751-F460508CA09E}"/>
          </ac:grpSpMkLst>
        </pc:grpChg>
        <pc:picChg chg="mod">
          <ac:chgData name="Prakriti Sehgal" userId="f1285331-70d5-471f-87f3-1adacbd4387c" providerId="ADAL" clId="{AF08BF7F-26BB-3C4E-B8CF-4F16923B0198}" dt="2024-11-17T20:13:13.617" v="13801" actId="164"/>
          <ac:picMkLst>
            <pc:docMk/>
            <pc:sldMk cId="843337071" sldId="296"/>
            <ac:picMk id="12" creationId="{17EB4F39-8A0B-5891-6C68-7D4A752CE0CC}"/>
          </ac:picMkLst>
        </pc:picChg>
        <pc:picChg chg="mod">
          <ac:chgData name="Prakriti Sehgal" userId="f1285331-70d5-471f-87f3-1adacbd4387c" providerId="ADAL" clId="{AF08BF7F-26BB-3C4E-B8CF-4F16923B0198}" dt="2024-11-17T20:13:13.617" v="13801" actId="164"/>
          <ac:picMkLst>
            <pc:docMk/>
            <pc:sldMk cId="843337071" sldId="296"/>
            <ac:picMk id="14" creationId="{19C1A440-7651-9904-282B-8A7ED209357E}"/>
          </ac:picMkLst>
        </pc:picChg>
        <pc:picChg chg="mod">
          <ac:chgData name="Prakriti Sehgal" userId="f1285331-70d5-471f-87f3-1adacbd4387c" providerId="ADAL" clId="{AF08BF7F-26BB-3C4E-B8CF-4F16923B0198}" dt="2024-11-17T20:13:13.617" v="13801" actId="164"/>
          <ac:picMkLst>
            <pc:docMk/>
            <pc:sldMk cId="843337071" sldId="296"/>
            <ac:picMk id="34" creationId="{107AB9D2-A829-CEAE-BE8A-D6D39F6EB12E}"/>
          </ac:picMkLst>
        </pc:picChg>
        <pc:picChg chg="mod">
          <ac:chgData name="Prakriti Sehgal" userId="f1285331-70d5-471f-87f3-1adacbd4387c" providerId="ADAL" clId="{AF08BF7F-26BB-3C4E-B8CF-4F16923B0198}" dt="2024-11-17T20:13:13.617" v="13801" actId="164"/>
          <ac:picMkLst>
            <pc:docMk/>
            <pc:sldMk cId="843337071" sldId="296"/>
            <ac:picMk id="35" creationId="{B33CF65A-D05A-AE71-F26D-47FC92761D9B}"/>
          </ac:picMkLst>
        </pc:picChg>
        <pc:picChg chg="mod">
          <ac:chgData name="Prakriti Sehgal" userId="f1285331-70d5-471f-87f3-1adacbd4387c" providerId="ADAL" clId="{AF08BF7F-26BB-3C4E-B8CF-4F16923B0198}" dt="2024-11-17T20:13:13.617" v="13801" actId="164"/>
          <ac:picMkLst>
            <pc:docMk/>
            <pc:sldMk cId="843337071" sldId="296"/>
            <ac:picMk id="56" creationId="{CF3BE317-2BE8-02C5-4A07-195C82DE585B}"/>
          </ac:picMkLst>
        </pc:picChg>
        <pc:picChg chg="mod">
          <ac:chgData name="Prakriti Sehgal" userId="f1285331-70d5-471f-87f3-1adacbd4387c" providerId="ADAL" clId="{AF08BF7F-26BB-3C4E-B8CF-4F16923B0198}" dt="2024-11-17T20:13:13.617" v="13801" actId="164"/>
          <ac:picMkLst>
            <pc:docMk/>
            <pc:sldMk cId="843337071" sldId="296"/>
            <ac:picMk id="4101" creationId="{C8FA2EB0-F6EF-206D-E7C8-5C1B85B38EB2}"/>
          </ac:picMkLst>
        </pc:picChg>
      </pc:sldChg>
      <pc:sldChg chg="addSp delSp modSp add del mod">
        <pc:chgData name="Prakriti Sehgal" userId="f1285331-70d5-471f-87f3-1adacbd4387c" providerId="ADAL" clId="{AF08BF7F-26BB-3C4E-B8CF-4F16923B0198}" dt="2024-11-17T14:14:40.402" v="13160" actId="2696"/>
        <pc:sldMkLst>
          <pc:docMk/>
          <pc:sldMk cId="21628534" sldId="297"/>
        </pc:sldMkLst>
        <pc:grpChg chg="add mod">
          <ac:chgData name="Prakriti Sehgal" userId="f1285331-70d5-471f-87f3-1adacbd4387c" providerId="ADAL" clId="{AF08BF7F-26BB-3C4E-B8CF-4F16923B0198}" dt="2024-11-17T13:51:24.407" v="13001" actId="164"/>
          <ac:grpSpMkLst>
            <pc:docMk/>
            <pc:sldMk cId="21628534" sldId="297"/>
            <ac:grpSpMk id="21" creationId="{272DC64A-D01D-5700-B30B-49A05AC916E3}"/>
          </ac:grpSpMkLst>
        </pc:grpChg>
        <pc:graphicFrameChg chg="mod modGraphic">
          <ac:chgData name="Prakriti Sehgal" userId="f1285331-70d5-471f-87f3-1adacbd4387c" providerId="ADAL" clId="{AF08BF7F-26BB-3C4E-B8CF-4F16923B0198}" dt="2024-11-17T14:02:23.002" v="13074" actId="14734"/>
          <ac:graphicFrameMkLst>
            <pc:docMk/>
            <pc:sldMk cId="21628534" sldId="297"/>
            <ac:graphicFrameMk id="9" creationId="{223D2C70-0D2C-B771-8FEC-AFBA30EC6582}"/>
          </ac:graphicFrameMkLst>
        </pc:graphicFrameChg>
        <pc:graphicFrameChg chg="add del mod">
          <ac:chgData name="Prakriti Sehgal" userId="f1285331-70d5-471f-87f3-1adacbd4387c" providerId="ADAL" clId="{AF08BF7F-26BB-3C4E-B8CF-4F16923B0198}" dt="2024-11-17T13:55:10.248" v="13003" actId="478"/>
          <ac:graphicFrameMkLst>
            <pc:docMk/>
            <pc:sldMk cId="21628534" sldId="297"/>
            <ac:graphicFrameMk id="22" creationId="{D9F3F76C-47A7-AF49-5DFE-33D57ADAC210}"/>
          </ac:graphicFrameMkLst>
        </pc:graphicFrameChg>
        <pc:picChg chg="mod">
          <ac:chgData name="Prakriti Sehgal" userId="f1285331-70d5-471f-87f3-1adacbd4387c" providerId="ADAL" clId="{AF08BF7F-26BB-3C4E-B8CF-4F16923B0198}" dt="2024-11-17T13:51:24.407" v="13001" actId="164"/>
          <ac:picMkLst>
            <pc:docMk/>
            <pc:sldMk cId="21628534" sldId="297"/>
            <ac:picMk id="3" creationId="{5BBB5776-2FDF-80C0-345F-581D038A0C4C}"/>
          </ac:picMkLst>
        </pc:picChg>
        <pc:picChg chg="mod">
          <ac:chgData name="Prakriti Sehgal" userId="f1285331-70d5-471f-87f3-1adacbd4387c" providerId="ADAL" clId="{AF08BF7F-26BB-3C4E-B8CF-4F16923B0198}" dt="2024-11-17T13:51:24.407" v="13001" actId="164"/>
          <ac:picMkLst>
            <pc:docMk/>
            <pc:sldMk cId="21628534" sldId="297"/>
            <ac:picMk id="27" creationId="{E1819B1F-900C-4580-6B69-715CF83AD925}"/>
          </ac:picMkLst>
        </pc:picChg>
        <pc:picChg chg="mod">
          <ac:chgData name="Prakriti Sehgal" userId="f1285331-70d5-471f-87f3-1adacbd4387c" providerId="ADAL" clId="{AF08BF7F-26BB-3C4E-B8CF-4F16923B0198}" dt="2024-11-17T13:51:24.407" v="13001" actId="164"/>
          <ac:picMkLst>
            <pc:docMk/>
            <pc:sldMk cId="21628534" sldId="297"/>
            <ac:picMk id="28" creationId="{418A20C8-27FC-08F6-D671-840E7E13017D}"/>
          </ac:picMkLst>
        </pc:picChg>
        <pc:picChg chg="mod">
          <ac:chgData name="Prakriti Sehgal" userId="f1285331-70d5-471f-87f3-1adacbd4387c" providerId="ADAL" clId="{AF08BF7F-26BB-3C4E-B8CF-4F16923B0198}" dt="2024-11-17T13:51:24.407" v="13001" actId="164"/>
          <ac:picMkLst>
            <pc:docMk/>
            <pc:sldMk cId="21628534" sldId="297"/>
            <ac:picMk id="29" creationId="{594472A5-775C-593A-7449-D0AE2AC1D1CF}"/>
          </ac:picMkLst>
        </pc:picChg>
        <pc:picChg chg="mod">
          <ac:chgData name="Prakriti Sehgal" userId="f1285331-70d5-471f-87f3-1adacbd4387c" providerId="ADAL" clId="{AF08BF7F-26BB-3C4E-B8CF-4F16923B0198}" dt="2024-11-17T13:51:24.407" v="13001" actId="164"/>
          <ac:picMkLst>
            <pc:docMk/>
            <pc:sldMk cId="21628534" sldId="297"/>
            <ac:picMk id="30" creationId="{738860D8-00B8-7A89-850E-6D8B227E2CCC}"/>
          </ac:picMkLst>
        </pc:picChg>
        <pc:picChg chg="mod">
          <ac:chgData name="Prakriti Sehgal" userId="f1285331-70d5-471f-87f3-1adacbd4387c" providerId="ADAL" clId="{AF08BF7F-26BB-3C4E-B8CF-4F16923B0198}" dt="2024-11-17T13:51:24.407" v="13001" actId="164"/>
          <ac:picMkLst>
            <pc:docMk/>
            <pc:sldMk cId="21628534" sldId="297"/>
            <ac:picMk id="31" creationId="{F377501C-D6CA-3220-6858-C461A14D7A1F}"/>
          </ac:picMkLst>
        </pc:picChg>
        <pc:picChg chg="mod">
          <ac:chgData name="Prakriti Sehgal" userId="f1285331-70d5-471f-87f3-1adacbd4387c" providerId="ADAL" clId="{AF08BF7F-26BB-3C4E-B8CF-4F16923B0198}" dt="2024-11-17T13:51:24.407" v="13001" actId="164"/>
          <ac:picMkLst>
            <pc:docMk/>
            <pc:sldMk cId="21628534" sldId="297"/>
            <ac:picMk id="32" creationId="{6108986D-FA92-4362-E343-A5C207BB9FCA}"/>
          </ac:picMkLst>
        </pc:picChg>
        <pc:picChg chg="mod">
          <ac:chgData name="Prakriti Sehgal" userId="f1285331-70d5-471f-87f3-1adacbd4387c" providerId="ADAL" clId="{AF08BF7F-26BB-3C4E-B8CF-4F16923B0198}" dt="2024-11-17T13:51:24.407" v="13001" actId="164"/>
          <ac:picMkLst>
            <pc:docMk/>
            <pc:sldMk cId="21628534" sldId="297"/>
            <ac:picMk id="34" creationId="{5640C6E5-80A1-3D84-31CC-5C7752E6E033}"/>
          </ac:picMkLst>
        </pc:picChg>
        <pc:picChg chg="mod">
          <ac:chgData name="Prakriti Sehgal" userId="f1285331-70d5-471f-87f3-1adacbd4387c" providerId="ADAL" clId="{AF08BF7F-26BB-3C4E-B8CF-4F16923B0198}" dt="2024-11-17T13:51:24.407" v="13001" actId="164"/>
          <ac:picMkLst>
            <pc:docMk/>
            <pc:sldMk cId="21628534" sldId="297"/>
            <ac:picMk id="37" creationId="{1DF889FB-0433-5BA6-37B8-9347490382A2}"/>
          </ac:picMkLst>
        </pc:picChg>
        <pc:picChg chg="mod">
          <ac:chgData name="Prakriti Sehgal" userId="f1285331-70d5-471f-87f3-1adacbd4387c" providerId="ADAL" clId="{AF08BF7F-26BB-3C4E-B8CF-4F16923B0198}" dt="2024-11-17T13:51:24.407" v="13001" actId="164"/>
          <ac:picMkLst>
            <pc:docMk/>
            <pc:sldMk cId="21628534" sldId="297"/>
            <ac:picMk id="39" creationId="{1200955D-F0D0-BC63-F05A-3B5EC3986651}"/>
          </ac:picMkLst>
        </pc:picChg>
        <pc:picChg chg="mod">
          <ac:chgData name="Prakriti Sehgal" userId="f1285331-70d5-471f-87f3-1adacbd4387c" providerId="ADAL" clId="{AF08BF7F-26BB-3C4E-B8CF-4F16923B0198}" dt="2024-11-17T13:51:24.407" v="13001" actId="164"/>
          <ac:picMkLst>
            <pc:docMk/>
            <pc:sldMk cId="21628534" sldId="297"/>
            <ac:picMk id="40" creationId="{56E6AA01-CD69-2356-1730-DBD98CA0DB23}"/>
          </ac:picMkLst>
        </pc:picChg>
        <pc:picChg chg="mod">
          <ac:chgData name="Prakriti Sehgal" userId="f1285331-70d5-471f-87f3-1adacbd4387c" providerId="ADAL" clId="{AF08BF7F-26BB-3C4E-B8CF-4F16923B0198}" dt="2024-11-17T13:51:24.407" v="13001" actId="164"/>
          <ac:picMkLst>
            <pc:docMk/>
            <pc:sldMk cId="21628534" sldId="297"/>
            <ac:picMk id="1028" creationId="{3F0EAB9B-CC35-6998-E673-BECE627AC999}"/>
          </ac:picMkLst>
        </pc:picChg>
        <pc:picChg chg="mod">
          <ac:chgData name="Prakriti Sehgal" userId="f1285331-70d5-471f-87f3-1adacbd4387c" providerId="ADAL" clId="{AF08BF7F-26BB-3C4E-B8CF-4F16923B0198}" dt="2024-11-17T13:51:24.407" v="13001" actId="164"/>
          <ac:picMkLst>
            <pc:docMk/>
            <pc:sldMk cId="21628534" sldId="297"/>
            <ac:picMk id="4098" creationId="{E041CCD9-B154-B9BD-3DB6-40163353684E}"/>
          </ac:picMkLst>
        </pc:picChg>
      </pc:sldChg>
      <pc:sldChg chg="add">
        <pc:chgData name="Prakriti Sehgal" userId="f1285331-70d5-471f-87f3-1adacbd4387c" providerId="ADAL" clId="{AF08BF7F-26BB-3C4E-B8CF-4F16923B0198}" dt="2024-11-17T14:14:44.978" v="13161"/>
        <pc:sldMkLst>
          <pc:docMk/>
          <pc:sldMk cId="1147997079" sldId="297"/>
        </pc:sldMkLst>
      </pc:sldChg>
      <pc:sldChg chg="delSp modSp add del mod">
        <pc:chgData name="Prakriti Sehgal" userId="f1285331-70d5-471f-87f3-1adacbd4387c" providerId="ADAL" clId="{AF08BF7F-26BB-3C4E-B8CF-4F16923B0198}" dt="2024-10-22T13:37:29.029" v="2994" actId="2696"/>
        <pc:sldMkLst>
          <pc:docMk/>
          <pc:sldMk cId="3336951563" sldId="297"/>
        </pc:sldMkLst>
      </pc:sldChg>
      <pc:sldChg chg="addSp delSp modSp mod modAnim modNotesTx">
        <pc:chgData name="Prakriti Sehgal" userId="f1285331-70d5-471f-87f3-1adacbd4387c" providerId="ADAL" clId="{AF08BF7F-26BB-3C4E-B8CF-4F16923B0198}" dt="2024-11-18T06:45:01.344" v="17687" actId="20577"/>
        <pc:sldMkLst>
          <pc:docMk/>
          <pc:sldMk cId="2882619794" sldId="298"/>
        </pc:sldMkLst>
        <pc:spChg chg="mod">
          <ac:chgData name="Prakriti Sehgal" userId="f1285331-70d5-471f-87f3-1adacbd4387c" providerId="ADAL" clId="{AF08BF7F-26BB-3C4E-B8CF-4F16923B0198}" dt="2024-11-17T21:44:44.891" v="16237" actId="20577"/>
          <ac:spMkLst>
            <pc:docMk/>
            <pc:sldMk cId="2882619794" sldId="298"/>
            <ac:spMk id="2" creationId="{466B0AF9-4415-ACC2-7B60-42542BECD852}"/>
          </ac:spMkLst>
        </pc:spChg>
        <pc:spChg chg="mod">
          <ac:chgData name="Prakriti Sehgal" userId="f1285331-70d5-471f-87f3-1adacbd4387c" providerId="ADAL" clId="{AF08BF7F-26BB-3C4E-B8CF-4F16923B0198}" dt="2024-10-22T21:50:56.469" v="10445" actId="1035"/>
          <ac:spMkLst>
            <pc:docMk/>
            <pc:sldMk cId="2882619794" sldId="298"/>
            <ac:spMk id="5" creationId="{7EBEDC54-E54F-A859-FB0D-034C4D2CACB2}"/>
          </ac:spMkLst>
        </pc:spChg>
        <pc:spChg chg="mod">
          <ac:chgData name="Prakriti Sehgal" userId="f1285331-70d5-471f-87f3-1adacbd4387c" providerId="ADAL" clId="{AF08BF7F-26BB-3C4E-B8CF-4F16923B0198}" dt="2024-10-22T21:50:56.469" v="10445" actId="1035"/>
          <ac:spMkLst>
            <pc:docMk/>
            <pc:sldMk cId="2882619794" sldId="298"/>
            <ac:spMk id="6" creationId="{FC2FC77F-1CCF-104A-64D2-6DCC92BF0825}"/>
          </ac:spMkLst>
        </pc:spChg>
        <pc:spChg chg="mod">
          <ac:chgData name="Prakriti Sehgal" userId="f1285331-70d5-471f-87f3-1adacbd4387c" providerId="ADAL" clId="{AF08BF7F-26BB-3C4E-B8CF-4F16923B0198}" dt="2024-10-22T21:50:56.469" v="10445" actId="1035"/>
          <ac:spMkLst>
            <pc:docMk/>
            <pc:sldMk cId="2882619794" sldId="298"/>
            <ac:spMk id="7" creationId="{ACE56021-D855-298E-909B-7D5BF316E190}"/>
          </ac:spMkLst>
        </pc:spChg>
        <pc:spChg chg="add mod">
          <ac:chgData name="Prakriti Sehgal" userId="f1285331-70d5-471f-87f3-1adacbd4387c" providerId="ADAL" clId="{AF08BF7F-26BB-3C4E-B8CF-4F16923B0198}" dt="2024-10-22T23:32:56.092" v="12729" actId="20577"/>
          <ac:spMkLst>
            <pc:docMk/>
            <pc:sldMk cId="2882619794" sldId="298"/>
            <ac:spMk id="8" creationId="{925189DB-FCDE-5BB1-CA8F-831552A9F4F4}"/>
          </ac:spMkLst>
        </pc:spChg>
        <pc:spChg chg="mod">
          <ac:chgData name="Prakriti Sehgal" userId="f1285331-70d5-471f-87f3-1adacbd4387c" providerId="ADAL" clId="{AF08BF7F-26BB-3C4E-B8CF-4F16923B0198}" dt="2024-11-17T21:17:07.490" v="15086" actId="14100"/>
          <ac:spMkLst>
            <pc:docMk/>
            <pc:sldMk cId="2882619794" sldId="298"/>
            <ac:spMk id="9" creationId="{5A4CD141-768F-A62C-C5C0-A9D35D919CC5}"/>
          </ac:spMkLst>
        </pc:spChg>
        <pc:spChg chg="mod">
          <ac:chgData name="Prakriti Sehgal" userId="f1285331-70d5-471f-87f3-1adacbd4387c" providerId="ADAL" clId="{AF08BF7F-26BB-3C4E-B8CF-4F16923B0198}" dt="2024-10-22T21:50:56.469" v="10445" actId="1035"/>
          <ac:spMkLst>
            <pc:docMk/>
            <pc:sldMk cId="2882619794" sldId="298"/>
            <ac:spMk id="10" creationId="{B465ECC9-A266-F73A-DFD7-1CC26B56ECF7}"/>
          </ac:spMkLst>
        </pc:spChg>
        <pc:spChg chg="add mod">
          <ac:chgData name="Prakriti Sehgal" userId="f1285331-70d5-471f-87f3-1adacbd4387c" providerId="ADAL" clId="{AF08BF7F-26BB-3C4E-B8CF-4F16923B0198}" dt="2024-10-22T21:50:56.469" v="10445" actId="1035"/>
          <ac:spMkLst>
            <pc:docMk/>
            <pc:sldMk cId="2882619794" sldId="298"/>
            <ac:spMk id="11" creationId="{8FA4CB7E-1DE8-0451-43A2-67939F983879}"/>
          </ac:spMkLst>
        </pc:spChg>
        <pc:spChg chg="mod">
          <ac:chgData name="Prakriti Sehgal" userId="f1285331-70d5-471f-87f3-1adacbd4387c" providerId="ADAL" clId="{AF08BF7F-26BB-3C4E-B8CF-4F16923B0198}" dt="2024-10-22T21:50:56.469" v="10445" actId="1035"/>
          <ac:spMkLst>
            <pc:docMk/>
            <pc:sldMk cId="2882619794" sldId="298"/>
            <ac:spMk id="12" creationId="{562FA41C-44FC-4748-4859-0319A8CEFD95}"/>
          </ac:spMkLst>
        </pc:spChg>
        <pc:spChg chg="mod">
          <ac:chgData name="Prakriti Sehgal" userId="f1285331-70d5-471f-87f3-1adacbd4387c" providerId="ADAL" clId="{AF08BF7F-26BB-3C4E-B8CF-4F16923B0198}" dt="2024-10-22T21:50:56.469" v="10445" actId="1035"/>
          <ac:spMkLst>
            <pc:docMk/>
            <pc:sldMk cId="2882619794" sldId="298"/>
            <ac:spMk id="13" creationId="{B70C0696-EE16-70EA-4A69-33767D57CF27}"/>
          </ac:spMkLst>
        </pc:spChg>
        <pc:spChg chg="add mod">
          <ac:chgData name="Prakriti Sehgal" userId="f1285331-70d5-471f-87f3-1adacbd4387c" providerId="ADAL" clId="{AF08BF7F-26BB-3C4E-B8CF-4F16923B0198}" dt="2024-10-22T22:57:32.494" v="12164" actId="20577"/>
          <ac:spMkLst>
            <pc:docMk/>
            <pc:sldMk cId="2882619794" sldId="298"/>
            <ac:spMk id="14" creationId="{8DDA0EC3-DF5A-F3AE-9455-4525A5387B86}"/>
          </ac:spMkLst>
        </pc:spChg>
        <pc:spChg chg="mod">
          <ac:chgData name="Prakriti Sehgal" userId="f1285331-70d5-471f-87f3-1adacbd4387c" providerId="ADAL" clId="{AF08BF7F-26BB-3C4E-B8CF-4F16923B0198}" dt="2024-10-22T21:50:56.469" v="10445" actId="1035"/>
          <ac:spMkLst>
            <pc:docMk/>
            <pc:sldMk cId="2882619794" sldId="298"/>
            <ac:spMk id="15" creationId="{7341D157-951E-F75A-A340-FACDC6239609}"/>
          </ac:spMkLst>
        </pc:spChg>
        <pc:spChg chg="mod">
          <ac:chgData name="Prakriti Sehgal" userId="f1285331-70d5-471f-87f3-1adacbd4387c" providerId="ADAL" clId="{AF08BF7F-26BB-3C4E-B8CF-4F16923B0198}" dt="2024-10-22T21:50:56.469" v="10445" actId="1035"/>
          <ac:spMkLst>
            <pc:docMk/>
            <pc:sldMk cId="2882619794" sldId="298"/>
            <ac:spMk id="16" creationId="{E1147070-8CD1-731A-C694-5AF2D1F1F463}"/>
          </ac:spMkLst>
        </pc:spChg>
        <pc:spChg chg="mod">
          <ac:chgData name="Prakriti Sehgal" userId="f1285331-70d5-471f-87f3-1adacbd4387c" providerId="ADAL" clId="{AF08BF7F-26BB-3C4E-B8CF-4F16923B0198}" dt="2024-10-22T21:50:56.469" v="10445" actId="1035"/>
          <ac:spMkLst>
            <pc:docMk/>
            <pc:sldMk cId="2882619794" sldId="298"/>
            <ac:spMk id="17" creationId="{CB210DA8-7F22-028D-19E9-AA8E309724A7}"/>
          </ac:spMkLst>
        </pc:spChg>
        <pc:spChg chg="mod">
          <ac:chgData name="Prakriti Sehgal" userId="f1285331-70d5-471f-87f3-1adacbd4387c" providerId="ADAL" clId="{AF08BF7F-26BB-3C4E-B8CF-4F16923B0198}" dt="2024-10-22T21:50:56.469" v="10445" actId="1035"/>
          <ac:spMkLst>
            <pc:docMk/>
            <pc:sldMk cId="2882619794" sldId="298"/>
            <ac:spMk id="18" creationId="{FF690D24-6553-C318-D54B-6A6432F909C0}"/>
          </ac:spMkLst>
        </pc:spChg>
        <pc:spChg chg="mod">
          <ac:chgData name="Prakriti Sehgal" userId="f1285331-70d5-471f-87f3-1adacbd4387c" providerId="ADAL" clId="{AF08BF7F-26BB-3C4E-B8CF-4F16923B0198}" dt="2024-10-22T21:50:56.469" v="10445" actId="1035"/>
          <ac:spMkLst>
            <pc:docMk/>
            <pc:sldMk cId="2882619794" sldId="298"/>
            <ac:spMk id="20" creationId="{54756E29-9945-D55C-945B-F152EA377662}"/>
          </ac:spMkLst>
        </pc:spChg>
        <pc:spChg chg="mod">
          <ac:chgData name="Prakriti Sehgal" userId="f1285331-70d5-471f-87f3-1adacbd4387c" providerId="ADAL" clId="{AF08BF7F-26BB-3C4E-B8CF-4F16923B0198}" dt="2024-10-22T23:44:43.105" v="12945" actId="1036"/>
          <ac:spMkLst>
            <pc:docMk/>
            <pc:sldMk cId="2882619794" sldId="298"/>
            <ac:spMk id="21" creationId="{6E0D53E1-8311-A41B-5D6F-46871D4237F6}"/>
          </ac:spMkLst>
        </pc:spChg>
        <pc:spChg chg="mod">
          <ac:chgData name="Prakriti Sehgal" userId="f1285331-70d5-471f-87f3-1adacbd4387c" providerId="ADAL" clId="{AF08BF7F-26BB-3C4E-B8CF-4F16923B0198}" dt="2024-11-17T21:22:27.056" v="15104" actId="166"/>
          <ac:spMkLst>
            <pc:docMk/>
            <pc:sldMk cId="2882619794" sldId="298"/>
            <ac:spMk id="23" creationId="{671464DA-6223-B93F-4F9D-BAE0F660B064}"/>
          </ac:spMkLst>
        </pc:spChg>
        <pc:spChg chg="mod">
          <ac:chgData name="Prakriti Sehgal" userId="f1285331-70d5-471f-87f3-1adacbd4387c" providerId="ADAL" clId="{AF08BF7F-26BB-3C4E-B8CF-4F16923B0198}" dt="2024-10-22T21:50:56.469" v="10445" actId="1035"/>
          <ac:spMkLst>
            <pc:docMk/>
            <pc:sldMk cId="2882619794" sldId="298"/>
            <ac:spMk id="30" creationId="{4733BB72-0C4C-48D5-727A-D97074C315D6}"/>
          </ac:spMkLst>
        </pc:spChg>
        <pc:spChg chg="mod">
          <ac:chgData name="Prakriti Sehgal" userId="f1285331-70d5-471f-87f3-1adacbd4387c" providerId="ADAL" clId="{AF08BF7F-26BB-3C4E-B8CF-4F16923B0198}" dt="2024-10-22T21:50:56.469" v="10445" actId="1035"/>
          <ac:spMkLst>
            <pc:docMk/>
            <pc:sldMk cId="2882619794" sldId="298"/>
            <ac:spMk id="31" creationId="{05A98207-8BA4-FE00-7349-7C8474748886}"/>
          </ac:spMkLst>
        </pc:spChg>
        <pc:spChg chg="mod">
          <ac:chgData name="Prakriti Sehgal" userId="f1285331-70d5-471f-87f3-1adacbd4387c" providerId="ADAL" clId="{AF08BF7F-26BB-3C4E-B8CF-4F16923B0198}" dt="2024-10-22T21:50:56.469" v="10445" actId="1035"/>
          <ac:spMkLst>
            <pc:docMk/>
            <pc:sldMk cId="2882619794" sldId="298"/>
            <ac:spMk id="32" creationId="{FB6D20FC-8702-1D01-2E01-3783E50C676F}"/>
          </ac:spMkLst>
        </pc:spChg>
        <pc:spChg chg="mod">
          <ac:chgData name="Prakriti Sehgal" userId="f1285331-70d5-471f-87f3-1adacbd4387c" providerId="ADAL" clId="{AF08BF7F-26BB-3C4E-B8CF-4F16923B0198}" dt="2024-11-17T21:22:49.791" v="15108" actId="166"/>
          <ac:spMkLst>
            <pc:docMk/>
            <pc:sldMk cId="2882619794" sldId="298"/>
            <ac:spMk id="38" creationId="{6292A0D8-19D4-5A2B-1935-48A1DB287942}"/>
          </ac:spMkLst>
        </pc:spChg>
        <pc:spChg chg="mod">
          <ac:chgData name="Prakriti Sehgal" userId="f1285331-70d5-471f-87f3-1adacbd4387c" providerId="ADAL" clId="{AF08BF7F-26BB-3C4E-B8CF-4F16923B0198}" dt="2024-11-17T21:18:35.540" v="15095" actId="1036"/>
          <ac:spMkLst>
            <pc:docMk/>
            <pc:sldMk cId="2882619794" sldId="298"/>
            <ac:spMk id="41" creationId="{75ADFB92-5653-B52D-3A0E-80E5947835CD}"/>
          </ac:spMkLst>
        </pc:spChg>
        <pc:spChg chg="mod">
          <ac:chgData name="Prakriti Sehgal" userId="f1285331-70d5-471f-87f3-1adacbd4387c" providerId="ADAL" clId="{AF08BF7F-26BB-3C4E-B8CF-4F16923B0198}" dt="2024-10-22T23:32:43.140" v="12722" actId="122"/>
          <ac:spMkLst>
            <pc:docMk/>
            <pc:sldMk cId="2882619794" sldId="298"/>
            <ac:spMk id="46" creationId="{509FD7E8-052A-A0DD-950E-2DC665D8A2DE}"/>
          </ac:spMkLst>
        </pc:spChg>
        <pc:spChg chg="mod">
          <ac:chgData name="Prakriti Sehgal" userId="f1285331-70d5-471f-87f3-1adacbd4387c" providerId="ADAL" clId="{AF08BF7F-26BB-3C4E-B8CF-4F16923B0198}" dt="2024-10-22T23:32:37.323" v="12721" actId="122"/>
          <ac:spMkLst>
            <pc:docMk/>
            <pc:sldMk cId="2882619794" sldId="298"/>
            <ac:spMk id="47" creationId="{EF6C0112-A706-A5CF-D7AC-E1531955929D}"/>
          </ac:spMkLst>
        </pc:spChg>
        <pc:spChg chg="mod">
          <ac:chgData name="Prakriti Sehgal" userId="f1285331-70d5-471f-87f3-1adacbd4387c" providerId="ADAL" clId="{AF08BF7F-26BB-3C4E-B8CF-4F16923B0198}" dt="2024-10-22T21:51:12.422" v="10466" actId="1036"/>
          <ac:spMkLst>
            <pc:docMk/>
            <pc:sldMk cId="2882619794" sldId="298"/>
            <ac:spMk id="50" creationId="{A44598C2-F2AE-645B-9C61-7F19A03C1904}"/>
          </ac:spMkLst>
        </pc:spChg>
        <pc:spChg chg="mod">
          <ac:chgData name="Prakriti Sehgal" userId="f1285331-70d5-471f-87f3-1adacbd4387c" providerId="ADAL" clId="{AF08BF7F-26BB-3C4E-B8CF-4F16923B0198}" dt="2024-10-22T23:47:15.437" v="12954" actId="1038"/>
          <ac:spMkLst>
            <pc:docMk/>
            <pc:sldMk cId="2882619794" sldId="298"/>
            <ac:spMk id="53" creationId="{6620109B-9B26-D0B4-D0C4-4FB39A6B5C60}"/>
          </ac:spMkLst>
        </pc:spChg>
        <pc:spChg chg="mod">
          <ac:chgData name="Prakriti Sehgal" userId="f1285331-70d5-471f-87f3-1adacbd4387c" providerId="ADAL" clId="{AF08BF7F-26BB-3C4E-B8CF-4F16923B0198}" dt="2024-11-17T21:17:15.522" v="15087" actId="14100"/>
          <ac:spMkLst>
            <pc:docMk/>
            <pc:sldMk cId="2882619794" sldId="298"/>
            <ac:spMk id="54" creationId="{79D02628-D2B4-F810-9B8D-A2CECB96A6C1}"/>
          </ac:spMkLst>
        </pc:spChg>
        <pc:spChg chg="mod">
          <ac:chgData name="Prakriti Sehgal" userId="f1285331-70d5-471f-87f3-1adacbd4387c" providerId="ADAL" clId="{AF08BF7F-26BB-3C4E-B8CF-4F16923B0198}" dt="2024-10-22T21:51:12.422" v="10466" actId="1036"/>
          <ac:spMkLst>
            <pc:docMk/>
            <pc:sldMk cId="2882619794" sldId="298"/>
            <ac:spMk id="56" creationId="{A65C0AEB-F023-9EA5-764E-E3BAEBEF4E29}"/>
          </ac:spMkLst>
        </pc:spChg>
        <pc:spChg chg="mod">
          <ac:chgData name="Prakriti Sehgal" userId="f1285331-70d5-471f-87f3-1adacbd4387c" providerId="ADAL" clId="{AF08BF7F-26BB-3C4E-B8CF-4F16923B0198}" dt="2024-11-17T21:17:18.355" v="15088" actId="14100"/>
          <ac:spMkLst>
            <pc:docMk/>
            <pc:sldMk cId="2882619794" sldId="298"/>
            <ac:spMk id="57" creationId="{A00E1D6E-5394-8E9F-0AB8-3A76193D1545}"/>
          </ac:spMkLst>
        </pc:spChg>
        <pc:spChg chg="mod">
          <ac:chgData name="Prakriti Sehgal" userId="f1285331-70d5-471f-87f3-1adacbd4387c" providerId="ADAL" clId="{AF08BF7F-26BB-3C4E-B8CF-4F16923B0198}" dt="2024-11-17T21:22:58.971" v="15110" actId="166"/>
          <ac:spMkLst>
            <pc:docMk/>
            <pc:sldMk cId="2882619794" sldId="298"/>
            <ac:spMk id="60" creationId="{2FA0B9EF-605B-55E5-8F5B-842DDCC5F1AB}"/>
          </ac:spMkLst>
        </pc:spChg>
        <pc:spChg chg="mod">
          <ac:chgData name="Prakriti Sehgal" userId="f1285331-70d5-471f-87f3-1adacbd4387c" providerId="ADAL" clId="{AF08BF7F-26BB-3C4E-B8CF-4F16923B0198}" dt="2024-11-17T21:22:53.806" v="15109" actId="166"/>
          <ac:spMkLst>
            <pc:docMk/>
            <pc:sldMk cId="2882619794" sldId="298"/>
            <ac:spMk id="61" creationId="{DD99D793-2048-CA0C-4E9F-97DC9260A6BC}"/>
          </ac:spMkLst>
        </pc:spChg>
        <pc:spChg chg="mod">
          <ac:chgData name="Prakriti Sehgal" userId="f1285331-70d5-471f-87f3-1adacbd4387c" providerId="ADAL" clId="{AF08BF7F-26BB-3C4E-B8CF-4F16923B0198}" dt="2024-10-22T23:50:40.678" v="12981" actId="1038"/>
          <ac:spMkLst>
            <pc:docMk/>
            <pc:sldMk cId="2882619794" sldId="298"/>
            <ac:spMk id="62" creationId="{849278B9-1255-F672-6305-AD55BEA4D839}"/>
          </ac:spMkLst>
        </pc:spChg>
        <pc:spChg chg="mod">
          <ac:chgData name="Prakriti Sehgal" userId="f1285331-70d5-471f-87f3-1adacbd4387c" providerId="ADAL" clId="{AF08BF7F-26BB-3C4E-B8CF-4F16923B0198}" dt="2024-10-22T23:50:50.067" v="12983" actId="1038"/>
          <ac:spMkLst>
            <pc:docMk/>
            <pc:sldMk cId="2882619794" sldId="298"/>
            <ac:spMk id="63" creationId="{40996018-D8B0-DD35-ABDD-42F7D57AC17A}"/>
          </ac:spMkLst>
        </pc:spChg>
        <pc:spChg chg="mod">
          <ac:chgData name="Prakriti Sehgal" userId="f1285331-70d5-471f-87f3-1adacbd4387c" providerId="ADAL" clId="{AF08BF7F-26BB-3C4E-B8CF-4F16923B0198}" dt="2024-10-22T21:50:56.469" v="10445" actId="1035"/>
          <ac:spMkLst>
            <pc:docMk/>
            <pc:sldMk cId="2882619794" sldId="298"/>
            <ac:spMk id="82" creationId="{D6074867-CB58-1702-5274-1FE4DF5F3759}"/>
          </ac:spMkLst>
        </pc:spChg>
        <pc:spChg chg="mod">
          <ac:chgData name="Prakriti Sehgal" userId="f1285331-70d5-471f-87f3-1adacbd4387c" providerId="ADAL" clId="{AF08BF7F-26BB-3C4E-B8CF-4F16923B0198}" dt="2024-10-22T21:50:56.469" v="10445" actId="1035"/>
          <ac:spMkLst>
            <pc:docMk/>
            <pc:sldMk cId="2882619794" sldId="298"/>
            <ac:spMk id="86" creationId="{6D673A7A-4F2C-C380-109C-4E497154DAF7}"/>
          </ac:spMkLst>
        </pc:spChg>
        <pc:cxnChg chg="del mod">
          <ac:chgData name="Prakriti Sehgal" userId="f1285331-70d5-471f-87f3-1adacbd4387c" providerId="ADAL" clId="{AF08BF7F-26BB-3C4E-B8CF-4F16923B0198}" dt="2024-11-17T21:21:33.759" v="15096" actId="478"/>
          <ac:cxnSpMkLst>
            <pc:docMk/>
            <pc:sldMk cId="2882619794" sldId="298"/>
            <ac:cxnSpMk id="26" creationId="{7CA71A4A-117D-6706-5A10-4829E007DC2E}"/>
          </ac:cxnSpMkLst>
        </pc:cxnChg>
        <pc:cxnChg chg="del mod">
          <ac:chgData name="Prakriti Sehgal" userId="f1285331-70d5-471f-87f3-1adacbd4387c" providerId="ADAL" clId="{AF08BF7F-26BB-3C4E-B8CF-4F16923B0198}" dt="2024-11-17T21:21:43.688" v="15100" actId="478"/>
          <ac:cxnSpMkLst>
            <pc:docMk/>
            <pc:sldMk cId="2882619794" sldId="298"/>
            <ac:cxnSpMk id="33" creationId="{B098B24C-A096-FD1B-BA60-FB4443E059F1}"/>
          </ac:cxnSpMkLst>
        </pc:cxnChg>
        <pc:cxnChg chg="del mod">
          <ac:chgData name="Prakriti Sehgal" userId="f1285331-70d5-471f-87f3-1adacbd4387c" providerId="ADAL" clId="{AF08BF7F-26BB-3C4E-B8CF-4F16923B0198}" dt="2024-11-17T21:21:36.584" v="15097" actId="478"/>
          <ac:cxnSpMkLst>
            <pc:docMk/>
            <pc:sldMk cId="2882619794" sldId="298"/>
            <ac:cxnSpMk id="35" creationId="{BBF0D8E2-AC9C-8730-E1D3-358C9FC31CE9}"/>
          </ac:cxnSpMkLst>
        </pc:cxnChg>
        <pc:cxnChg chg="del mod">
          <ac:chgData name="Prakriti Sehgal" userId="f1285331-70d5-471f-87f3-1adacbd4387c" providerId="ADAL" clId="{AF08BF7F-26BB-3C4E-B8CF-4F16923B0198}" dt="2024-11-17T21:21:38.727" v="15098" actId="478"/>
          <ac:cxnSpMkLst>
            <pc:docMk/>
            <pc:sldMk cId="2882619794" sldId="298"/>
            <ac:cxnSpMk id="37" creationId="{102F9303-DC24-0149-B845-687A53B97941}"/>
          </ac:cxnSpMkLst>
        </pc:cxnChg>
        <pc:cxnChg chg="del mod">
          <ac:chgData name="Prakriti Sehgal" userId="f1285331-70d5-471f-87f3-1adacbd4387c" providerId="ADAL" clId="{AF08BF7F-26BB-3C4E-B8CF-4F16923B0198}" dt="2024-11-17T21:21:41.587" v="15099" actId="478"/>
          <ac:cxnSpMkLst>
            <pc:docMk/>
            <pc:sldMk cId="2882619794" sldId="298"/>
            <ac:cxnSpMk id="39" creationId="{4BFE63B8-AC08-467E-026D-4E3B0F157101}"/>
          </ac:cxnSpMkLst>
        </pc:cxnChg>
        <pc:cxnChg chg="add mod">
          <ac:chgData name="Prakriti Sehgal" userId="f1285331-70d5-471f-87f3-1adacbd4387c" providerId="ADAL" clId="{AF08BF7F-26BB-3C4E-B8CF-4F16923B0198}" dt="2024-11-17T21:22:19.023" v="15103" actId="167"/>
          <ac:cxnSpMkLst>
            <pc:docMk/>
            <pc:sldMk cId="2882619794" sldId="298"/>
            <ac:cxnSpMk id="40" creationId="{0797F006-26C5-5CD0-330D-DF536685CAAD}"/>
          </ac:cxnSpMkLst>
        </pc:cxnChg>
        <pc:cxnChg chg="mod">
          <ac:chgData name="Prakriti Sehgal" userId="f1285331-70d5-471f-87f3-1adacbd4387c" providerId="ADAL" clId="{AF08BF7F-26BB-3C4E-B8CF-4F16923B0198}" dt="2024-10-22T23:46:12.897" v="12948" actId="1036"/>
          <ac:cxnSpMkLst>
            <pc:docMk/>
            <pc:sldMk cId="2882619794" sldId="298"/>
            <ac:cxnSpMk id="42" creationId="{65CD0CD5-838A-F795-46B9-7FA66D36E656}"/>
          </ac:cxnSpMkLst>
        </pc:cxnChg>
        <pc:cxnChg chg="add mod">
          <ac:chgData name="Prakriti Sehgal" userId="f1285331-70d5-471f-87f3-1adacbd4387c" providerId="ADAL" clId="{AF08BF7F-26BB-3C4E-B8CF-4F16923B0198}" dt="2024-11-17T21:22:44.569" v="15107" actId="1076"/>
          <ac:cxnSpMkLst>
            <pc:docMk/>
            <pc:sldMk cId="2882619794" sldId="298"/>
            <ac:cxnSpMk id="44" creationId="{828AA40E-1A84-C016-3645-264EB71E7EB2}"/>
          </ac:cxnSpMkLst>
        </pc:cxnChg>
        <pc:cxnChg chg="mod">
          <ac:chgData name="Prakriti Sehgal" userId="f1285331-70d5-471f-87f3-1adacbd4387c" providerId="ADAL" clId="{AF08BF7F-26BB-3C4E-B8CF-4F16923B0198}" dt="2024-11-17T21:17:30.524" v="15090" actId="14100"/>
          <ac:cxnSpMkLst>
            <pc:docMk/>
            <pc:sldMk cId="2882619794" sldId="298"/>
            <ac:cxnSpMk id="77" creationId="{5A5C89CC-5D53-0D51-E109-DD511C95A723}"/>
          </ac:cxnSpMkLst>
        </pc:cxnChg>
        <pc:cxnChg chg="mod">
          <ac:chgData name="Prakriti Sehgal" userId="f1285331-70d5-471f-87f3-1adacbd4387c" providerId="ADAL" clId="{AF08BF7F-26BB-3C4E-B8CF-4F16923B0198}" dt="2024-11-17T21:17:23.136" v="15089" actId="14100"/>
          <ac:cxnSpMkLst>
            <pc:docMk/>
            <pc:sldMk cId="2882619794" sldId="298"/>
            <ac:cxnSpMk id="81" creationId="{F216C6DE-E9BD-79C2-433C-74EB040081CD}"/>
          </ac:cxnSpMkLst>
        </pc:cxnChg>
      </pc:sldChg>
      <pc:sldChg chg="addSp modSp mod modAnim">
        <pc:chgData name="Prakriti Sehgal" userId="f1285331-70d5-471f-87f3-1adacbd4387c" providerId="ADAL" clId="{AF08BF7F-26BB-3C4E-B8CF-4F16923B0198}" dt="2024-11-18T05:29:54.200" v="17009"/>
        <pc:sldMkLst>
          <pc:docMk/>
          <pc:sldMk cId="99374740" sldId="299"/>
        </pc:sldMkLst>
        <pc:graphicFrameChg chg="add mod">
          <ac:chgData name="Prakriti Sehgal" userId="f1285331-70d5-471f-87f3-1adacbd4387c" providerId="ADAL" clId="{AF08BF7F-26BB-3C4E-B8CF-4F16923B0198}" dt="2024-11-18T05:29:54.200" v="17009"/>
          <ac:graphicFrameMkLst>
            <pc:docMk/>
            <pc:sldMk cId="99374740" sldId="299"/>
            <ac:graphicFrameMk id="2" creationId="{68AF53D3-0182-E089-2A4C-F105846E9FB1}"/>
          </ac:graphicFrameMkLst>
        </pc:graphicFrameChg>
        <pc:graphicFrameChg chg="mod">
          <ac:chgData name="Prakriti Sehgal" userId="f1285331-70d5-471f-87f3-1adacbd4387c" providerId="ADAL" clId="{AF08BF7F-26BB-3C4E-B8CF-4F16923B0198}" dt="2024-11-18T05:20:25.493" v="16954"/>
          <ac:graphicFrameMkLst>
            <pc:docMk/>
            <pc:sldMk cId="99374740" sldId="299"/>
            <ac:graphicFrameMk id="102" creationId="{B5D394EB-EE1C-779D-48FC-61F8DF81B1CA}"/>
          </ac:graphicFrameMkLst>
        </pc:graphicFrameChg>
      </pc:sldChg>
      <pc:sldChg chg="addSp delSp modSp new mod ord">
        <pc:chgData name="Prakriti Sehgal" userId="f1285331-70d5-471f-87f3-1adacbd4387c" providerId="ADAL" clId="{AF08BF7F-26BB-3C4E-B8CF-4F16923B0198}" dt="2024-10-22T23:48:20.710" v="12958" actId="20577"/>
        <pc:sldMkLst>
          <pc:docMk/>
          <pc:sldMk cId="3639777028" sldId="301"/>
        </pc:sldMkLst>
        <pc:spChg chg="add mod">
          <ac:chgData name="Prakriti Sehgal" userId="f1285331-70d5-471f-87f3-1adacbd4387c" providerId="ADAL" clId="{AF08BF7F-26BB-3C4E-B8CF-4F16923B0198}" dt="2024-10-22T23:48:20.710" v="12958" actId="20577"/>
          <ac:spMkLst>
            <pc:docMk/>
            <pc:sldMk cId="3639777028" sldId="301"/>
            <ac:spMk id="3" creationId="{47C629C2-7FAC-0918-A58E-B30E8D4968AE}"/>
          </ac:spMkLst>
        </pc:spChg>
        <pc:spChg chg="mod">
          <ac:chgData name="Prakriti Sehgal" userId="f1285331-70d5-471f-87f3-1adacbd4387c" providerId="ADAL" clId="{AF08BF7F-26BB-3C4E-B8CF-4F16923B0198}" dt="2024-10-22T23:19:46.832" v="12534" actId="1076"/>
          <ac:spMkLst>
            <pc:docMk/>
            <pc:sldMk cId="3639777028" sldId="301"/>
            <ac:spMk id="5" creationId="{B648E63B-3C1B-4399-028A-7FEB3B4ECBF0}"/>
          </ac:spMkLst>
        </pc:spChg>
        <pc:picChg chg="add mod">
          <ac:chgData name="Prakriti Sehgal" userId="f1285331-70d5-471f-87f3-1adacbd4387c" providerId="ADAL" clId="{AF08BF7F-26BB-3C4E-B8CF-4F16923B0198}" dt="2024-10-22T23:20:08.084" v="12538" actId="1076"/>
          <ac:picMkLst>
            <pc:docMk/>
            <pc:sldMk cId="3639777028" sldId="301"/>
            <ac:picMk id="2" creationId="{C22B74C2-73AF-0ADB-129C-6ACC26C8D442}"/>
          </ac:picMkLst>
        </pc:picChg>
        <pc:picChg chg="add mod">
          <ac:chgData name="Prakriti Sehgal" userId="f1285331-70d5-471f-87f3-1adacbd4387c" providerId="ADAL" clId="{AF08BF7F-26BB-3C4E-B8CF-4F16923B0198}" dt="2024-10-22T23:20:02.881" v="12537" actId="14100"/>
          <ac:picMkLst>
            <pc:docMk/>
            <pc:sldMk cId="3639777028" sldId="301"/>
            <ac:picMk id="1026" creationId="{9177CAB2-2C22-E419-1046-821D38F30DFD}"/>
          </ac:picMkLst>
        </pc:picChg>
      </pc:sldChg>
      <pc:sldChg chg="addSp delSp modSp add del mod">
        <pc:chgData name="Prakriti Sehgal" userId="f1285331-70d5-471f-87f3-1adacbd4387c" providerId="ADAL" clId="{AF08BF7F-26BB-3C4E-B8CF-4F16923B0198}" dt="2024-10-22T23:25:56.336" v="12690" actId="2696"/>
        <pc:sldMkLst>
          <pc:docMk/>
          <pc:sldMk cId="2087606461" sldId="302"/>
        </pc:sldMkLst>
      </pc:sldChg>
      <pc:sldChg chg="addSp delSp modSp add del mod modAnim">
        <pc:chgData name="Prakriti Sehgal" userId="f1285331-70d5-471f-87f3-1adacbd4387c" providerId="ADAL" clId="{AF08BF7F-26BB-3C4E-B8CF-4F16923B0198}" dt="2024-11-18T05:18:53.396" v="16948" actId="2696"/>
        <pc:sldMkLst>
          <pc:docMk/>
          <pc:sldMk cId="2997232781" sldId="303"/>
        </pc:sldMkLst>
        <pc:spChg chg="del">
          <ac:chgData name="Prakriti Sehgal" userId="f1285331-70d5-471f-87f3-1adacbd4387c" providerId="ADAL" clId="{AF08BF7F-26BB-3C4E-B8CF-4F16923B0198}" dt="2024-11-17T13:56:10.548" v="13011" actId="478"/>
          <ac:spMkLst>
            <pc:docMk/>
            <pc:sldMk cId="2997232781" sldId="303"/>
            <ac:spMk id="5" creationId="{1F55E1A9-06F5-74C1-D85A-B18FFFBBE7F4}"/>
          </ac:spMkLst>
        </pc:spChg>
        <pc:spChg chg="del">
          <ac:chgData name="Prakriti Sehgal" userId="f1285331-70d5-471f-87f3-1adacbd4387c" providerId="ADAL" clId="{AF08BF7F-26BB-3C4E-B8CF-4F16923B0198}" dt="2024-11-17T13:56:08.996" v="13010" actId="478"/>
          <ac:spMkLst>
            <pc:docMk/>
            <pc:sldMk cId="2997232781" sldId="303"/>
            <ac:spMk id="7" creationId="{E06A4B56-3F89-5B5B-7F31-ED06B8EF424F}"/>
          </ac:spMkLst>
        </pc:spChg>
        <pc:spChg chg="del">
          <ac:chgData name="Prakriti Sehgal" userId="f1285331-70d5-471f-87f3-1adacbd4387c" providerId="ADAL" clId="{AF08BF7F-26BB-3C4E-B8CF-4F16923B0198}" dt="2024-11-17T13:56:06.884" v="13009" actId="478"/>
          <ac:spMkLst>
            <pc:docMk/>
            <pc:sldMk cId="2997232781" sldId="303"/>
            <ac:spMk id="8" creationId="{C4A237FC-ECEE-A31F-6E88-C46BB476852C}"/>
          </ac:spMkLst>
        </pc:spChg>
        <pc:spChg chg="del">
          <ac:chgData name="Prakriti Sehgal" userId="f1285331-70d5-471f-87f3-1adacbd4387c" providerId="ADAL" clId="{AF08BF7F-26BB-3C4E-B8CF-4F16923B0198}" dt="2024-11-17T13:56:17.189" v="13014" actId="478"/>
          <ac:spMkLst>
            <pc:docMk/>
            <pc:sldMk cId="2997232781" sldId="303"/>
            <ac:spMk id="10" creationId="{55E9EC1C-08F2-15C0-B3DC-B82C78E183C1}"/>
          </ac:spMkLst>
        </pc:spChg>
        <pc:spChg chg="del">
          <ac:chgData name="Prakriti Sehgal" userId="f1285331-70d5-471f-87f3-1adacbd4387c" providerId="ADAL" clId="{AF08BF7F-26BB-3C4E-B8CF-4F16923B0198}" dt="2024-11-17T13:56:19.323" v="13015" actId="478"/>
          <ac:spMkLst>
            <pc:docMk/>
            <pc:sldMk cId="2997232781" sldId="303"/>
            <ac:spMk id="11" creationId="{59607AD8-35E8-3CA5-DFAC-2E75BF942F25}"/>
          </ac:spMkLst>
        </pc:spChg>
        <pc:spChg chg="del">
          <ac:chgData name="Prakriti Sehgal" userId="f1285331-70d5-471f-87f3-1adacbd4387c" providerId="ADAL" clId="{AF08BF7F-26BB-3C4E-B8CF-4F16923B0198}" dt="2024-11-17T13:56:21.152" v="13016" actId="478"/>
          <ac:spMkLst>
            <pc:docMk/>
            <pc:sldMk cId="2997232781" sldId="303"/>
            <ac:spMk id="12" creationId="{8D60C0C2-7BB2-1329-5B32-D562EEE5267E}"/>
          </ac:spMkLst>
        </pc:spChg>
        <pc:spChg chg="mod">
          <ac:chgData name="Prakriti Sehgal" userId="f1285331-70d5-471f-87f3-1adacbd4387c" providerId="ADAL" clId="{AF08BF7F-26BB-3C4E-B8CF-4F16923B0198}" dt="2024-11-17T14:10:10.913" v="13141" actId="164"/>
          <ac:spMkLst>
            <pc:docMk/>
            <pc:sldMk cId="2997232781" sldId="303"/>
            <ac:spMk id="15" creationId="{72BB4C03-1B3E-919D-734D-06FA721A4AA3}"/>
          </ac:spMkLst>
        </pc:spChg>
        <pc:spChg chg="mod">
          <ac:chgData name="Prakriti Sehgal" userId="f1285331-70d5-471f-87f3-1adacbd4387c" providerId="ADAL" clId="{AF08BF7F-26BB-3C4E-B8CF-4F16923B0198}" dt="2024-11-17T14:13:06.615" v="13158" actId="164"/>
          <ac:spMkLst>
            <pc:docMk/>
            <pc:sldMk cId="2997232781" sldId="303"/>
            <ac:spMk id="18" creationId="{3E41059B-B94C-FE49-74B2-07F0B6809B27}"/>
          </ac:spMkLst>
        </pc:spChg>
        <pc:spChg chg="mod">
          <ac:chgData name="Prakriti Sehgal" userId="f1285331-70d5-471f-87f3-1adacbd4387c" providerId="ADAL" clId="{AF08BF7F-26BB-3C4E-B8CF-4F16923B0198}" dt="2024-11-17T14:03:26.509" v="13085" actId="465"/>
          <ac:spMkLst>
            <pc:docMk/>
            <pc:sldMk cId="2997232781" sldId="303"/>
            <ac:spMk id="19" creationId="{A986C694-0262-D8C9-B2F7-159AED08286F}"/>
          </ac:spMkLst>
        </pc:spChg>
        <pc:spChg chg="mod">
          <ac:chgData name="Prakriti Sehgal" userId="f1285331-70d5-471f-87f3-1adacbd4387c" providerId="ADAL" clId="{AF08BF7F-26BB-3C4E-B8CF-4F16923B0198}" dt="2024-11-17T14:13:06.615" v="13158" actId="164"/>
          <ac:spMkLst>
            <pc:docMk/>
            <pc:sldMk cId="2997232781" sldId="303"/>
            <ac:spMk id="26" creationId="{41C06460-54E9-90E6-EBEB-8A309ED31F0A}"/>
          </ac:spMkLst>
        </pc:spChg>
        <pc:spChg chg="mod">
          <ac:chgData name="Prakriti Sehgal" userId="f1285331-70d5-471f-87f3-1adacbd4387c" providerId="ADAL" clId="{AF08BF7F-26BB-3C4E-B8CF-4F16923B0198}" dt="2024-11-17T14:10:10.913" v="13141" actId="164"/>
          <ac:spMkLst>
            <pc:docMk/>
            <pc:sldMk cId="2997232781" sldId="303"/>
            <ac:spMk id="41" creationId="{7BCC3DCC-F76A-68AC-DBC0-936089329B1E}"/>
          </ac:spMkLst>
        </pc:spChg>
        <pc:spChg chg="add del">
          <ac:chgData name="Prakriti Sehgal" userId="f1285331-70d5-471f-87f3-1adacbd4387c" providerId="ADAL" clId="{AF08BF7F-26BB-3C4E-B8CF-4F16923B0198}" dt="2024-11-17T14:04:50.369" v="13092" actId="478"/>
          <ac:spMkLst>
            <pc:docMk/>
            <pc:sldMk cId="2997232781" sldId="303"/>
            <ac:spMk id="44" creationId="{2DD72650-90B4-7026-073A-18D0FA1399C7}"/>
          </ac:spMkLst>
        </pc:spChg>
        <pc:spChg chg="add mod">
          <ac:chgData name="Prakriti Sehgal" userId="f1285331-70d5-471f-87f3-1adacbd4387c" providerId="ADAL" clId="{AF08BF7F-26BB-3C4E-B8CF-4F16923B0198}" dt="2024-11-17T14:10:40.065" v="13143" actId="164"/>
          <ac:spMkLst>
            <pc:docMk/>
            <pc:sldMk cId="2997232781" sldId="303"/>
            <ac:spMk id="53" creationId="{2B7C9F9A-3379-320D-BE6A-1E7480C14314}"/>
          </ac:spMkLst>
        </pc:spChg>
        <pc:spChg chg="add mod">
          <ac:chgData name="Prakriti Sehgal" userId="f1285331-70d5-471f-87f3-1adacbd4387c" providerId="ADAL" clId="{AF08BF7F-26BB-3C4E-B8CF-4F16923B0198}" dt="2024-11-17T14:10:40.065" v="13143" actId="164"/>
          <ac:spMkLst>
            <pc:docMk/>
            <pc:sldMk cId="2997232781" sldId="303"/>
            <ac:spMk id="54" creationId="{FC1794EE-4967-3ED2-FA81-429F52EF41B9}"/>
          </ac:spMkLst>
        </pc:spChg>
        <pc:spChg chg="add mod">
          <ac:chgData name="Prakriti Sehgal" userId="f1285331-70d5-471f-87f3-1adacbd4387c" providerId="ADAL" clId="{AF08BF7F-26BB-3C4E-B8CF-4F16923B0198}" dt="2024-11-17T14:10:40.065" v="13143" actId="164"/>
          <ac:spMkLst>
            <pc:docMk/>
            <pc:sldMk cId="2997232781" sldId="303"/>
            <ac:spMk id="56" creationId="{08C0562A-A9DF-BA44-02C6-E621D84456D9}"/>
          </ac:spMkLst>
        </pc:spChg>
        <pc:spChg chg="add mod">
          <ac:chgData name="Prakriti Sehgal" userId="f1285331-70d5-471f-87f3-1adacbd4387c" providerId="ADAL" clId="{AF08BF7F-26BB-3C4E-B8CF-4F16923B0198}" dt="2024-11-17T14:10:40.065" v="13143" actId="164"/>
          <ac:spMkLst>
            <pc:docMk/>
            <pc:sldMk cId="2997232781" sldId="303"/>
            <ac:spMk id="57" creationId="{3D6CEF7C-86A2-1457-B550-94A469BC68D8}"/>
          </ac:spMkLst>
        </pc:spChg>
        <pc:spChg chg="add mod">
          <ac:chgData name="Prakriti Sehgal" userId="f1285331-70d5-471f-87f3-1adacbd4387c" providerId="ADAL" clId="{AF08BF7F-26BB-3C4E-B8CF-4F16923B0198}" dt="2024-11-17T14:10:40.065" v="13143" actId="164"/>
          <ac:spMkLst>
            <pc:docMk/>
            <pc:sldMk cId="2997232781" sldId="303"/>
            <ac:spMk id="58" creationId="{D999133B-DF2E-8BF8-38CC-1F07FBFCE974}"/>
          </ac:spMkLst>
        </pc:spChg>
        <pc:spChg chg="add mod">
          <ac:chgData name="Prakriti Sehgal" userId="f1285331-70d5-471f-87f3-1adacbd4387c" providerId="ADAL" clId="{AF08BF7F-26BB-3C4E-B8CF-4F16923B0198}" dt="2024-11-17T14:10:40.065" v="13143" actId="164"/>
          <ac:spMkLst>
            <pc:docMk/>
            <pc:sldMk cId="2997232781" sldId="303"/>
            <ac:spMk id="59" creationId="{17345D4A-E32E-E524-4958-A85F1E4F84EC}"/>
          </ac:spMkLst>
        </pc:spChg>
        <pc:grpChg chg="add mod">
          <ac:chgData name="Prakriti Sehgal" userId="f1285331-70d5-471f-87f3-1adacbd4387c" providerId="ADAL" clId="{AF08BF7F-26BB-3C4E-B8CF-4F16923B0198}" dt="2024-11-17T14:10:10.913" v="13141" actId="164"/>
          <ac:grpSpMkLst>
            <pc:docMk/>
            <pc:sldMk cId="2997232781" sldId="303"/>
            <ac:grpSpMk id="52" creationId="{9E4FBA0C-9FCA-603B-3835-C48CDD057C7A}"/>
          </ac:grpSpMkLst>
        </pc:grpChg>
        <pc:grpChg chg="add mod">
          <ac:chgData name="Prakriti Sehgal" userId="f1285331-70d5-471f-87f3-1adacbd4387c" providerId="ADAL" clId="{AF08BF7F-26BB-3C4E-B8CF-4F16923B0198}" dt="2024-11-17T14:10:40.065" v="13143" actId="164"/>
          <ac:grpSpMkLst>
            <pc:docMk/>
            <pc:sldMk cId="2997232781" sldId="303"/>
            <ac:grpSpMk id="60" creationId="{D3E2D930-CEB4-826F-F73F-1A2226FC2BAC}"/>
          </ac:grpSpMkLst>
        </pc:grpChg>
        <pc:grpChg chg="add mod">
          <ac:chgData name="Prakriti Sehgal" userId="f1285331-70d5-471f-87f3-1adacbd4387c" providerId="ADAL" clId="{AF08BF7F-26BB-3C4E-B8CF-4F16923B0198}" dt="2024-11-17T14:13:06.615" v="13158" actId="164"/>
          <ac:grpSpMkLst>
            <pc:docMk/>
            <pc:sldMk cId="2997232781" sldId="303"/>
            <ac:grpSpMk id="61" creationId="{BCE831FB-A78A-3505-C9DB-06E2C5483C49}"/>
          </ac:grpSpMkLst>
        </pc:grpChg>
        <pc:graphicFrameChg chg="mod modGraphic">
          <ac:chgData name="Prakriti Sehgal" userId="f1285331-70d5-471f-87f3-1adacbd4387c" providerId="ADAL" clId="{AF08BF7F-26BB-3C4E-B8CF-4F16923B0198}" dt="2024-11-17T14:17:40.366" v="13175" actId="572"/>
          <ac:graphicFrameMkLst>
            <pc:docMk/>
            <pc:sldMk cId="2997232781" sldId="303"/>
            <ac:graphicFrameMk id="9" creationId="{C394520C-FC84-04FD-D0E7-82059DED6C47}"/>
          </ac:graphicFrameMkLst>
        </pc:graphicFrameChg>
        <pc:graphicFrameChg chg="del">
          <ac:chgData name="Prakriti Sehgal" userId="f1285331-70d5-471f-87f3-1adacbd4387c" providerId="ADAL" clId="{AF08BF7F-26BB-3C4E-B8CF-4F16923B0198}" dt="2024-11-17T14:04:26.419" v="13090" actId="478"/>
          <ac:graphicFrameMkLst>
            <pc:docMk/>
            <pc:sldMk cId="2997232781" sldId="303"/>
            <ac:graphicFrameMk id="14" creationId="{A148E89E-5F33-E310-48CF-2302935FD104}"/>
          </ac:graphicFrameMkLst>
        </pc:graphicFrameChg>
        <pc:graphicFrameChg chg="add mod modGraphic">
          <ac:chgData name="Prakriti Sehgal" userId="f1285331-70d5-471f-87f3-1adacbd4387c" providerId="ADAL" clId="{AF08BF7F-26BB-3C4E-B8CF-4F16923B0198}" dt="2024-11-17T14:18:38.281" v="13182"/>
          <ac:graphicFrameMkLst>
            <pc:docMk/>
            <pc:sldMk cId="2997232781" sldId="303"/>
            <ac:graphicFrameMk id="22" creationId="{1A5AA9BF-575B-3EED-F899-CE067C7216D6}"/>
          </ac:graphicFrameMkLst>
        </pc:graphicFrameChg>
        <pc:graphicFrameChg chg="add mod modGraphic">
          <ac:chgData name="Prakriti Sehgal" userId="f1285331-70d5-471f-87f3-1adacbd4387c" providerId="ADAL" clId="{AF08BF7F-26BB-3C4E-B8CF-4F16923B0198}" dt="2024-11-17T14:17:46.462" v="13177"/>
          <ac:graphicFrameMkLst>
            <pc:docMk/>
            <pc:sldMk cId="2997232781" sldId="303"/>
            <ac:graphicFrameMk id="23" creationId="{B0143910-18A1-47B0-D56E-1A54450135BB}"/>
          </ac:graphicFrameMkLst>
        </pc:graphicFrameChg>
        <pc:graphicFrameChg chg="add mod modGraphic">
          <ac:chgData name="Prakriti Sehgal" userId="f1285331-70d5-471f-87f3-1adacbd4387c" providerId="ADAL" clId="{AF08BF7F-26BB-3C4E-B8CF-4F16923B0198}" dt="2024-11-17T14:17:49.612" v="13178"/>
          <ac:graphicFrameMkLst>
            <pc:docMk/>
            <pc:sldMk cId="2997232781" sldId="303"/>
            <ac:graphicFrameMk id="24" creationId="{5A45902E-E285-D5D3-9BC7-8135594F5509}"/>
          </ac:graphicFrameMkLst>
        </pc:graphicFrameChg>
        <pc:graphicFrameChg chg="add mod">
          <ac:chgData name="Prakriti Sehgal" userId="f1285331-70d5-471f-87f3-1adacbd4387c" providerId="ADAL" clId="{AF08BF7F-26BB-3C4E-B8CF-4F16923B0198}" dt="2024-11-17T14:03:53.642" v="13089" actId="12788"/>
          <ac:graphicFrameMkLst>
            <pc:docMk/>
            <pc:sldMk cId="2997232781" sldId="303"/>
            <ac:graphicFrameMk id="33" creationId="{F835448E-D569-AC8D-4CCC-194490BAF4F1}"/>
          </ac:graphicFrameMkLst>
        </pc:graphicFrameChg>
        <pc:graphicFrameChg chg="add mod">
          <ac:chgData name="Prakriti Sehgal" userId="f1285331-70d5-471f-87f3-1adacbd4387c" providerId="ADAL" clId="{AF08BF7F-26BB-3C4E-B8CF-4F16923B0198}" dt="2024-11-17T14:03:53.642" v="13089" actId="12788"/>
          <ac:graphicFrameMkLst>
            <pc:docMk/>
            <pc:sldMk cId="2997232781" sldId="303"/>
            <ac:graphicFrameMk id="35" creationId="{0D47CEDA-0D73-A2CE-5F15-0DD418B3B0AD}"/>
          </ac:graphicFrameMkLst>
        </pc:graphicFrameChg>
        <pc:graphicFrameChg chg="add mod">
          <ac:chgData name="Prakriti Sehgal" userId="f1285331-70d5-471f-87f3-1adacbd4387c" providerId="ADAL" clId="{AF08BF7F-26BB-3C4E-B8CF-4F16923B0198}" dt="2024-11-17T14:03:53.642" v="13089" actId="12788"/>
          <ac:graphicFrameMkLst>
            <pc:docMk/>
            <pc:sldMk cId="2997232781" sldId="303"/>
            <ac:graphicFrameMk id="36" creationId="{3996AD37-B24F-CDCC-99E6-5EE29A751074}"/>
          </ac:graphicFrameMkLst>
        </pc:graphicFrameChg>
        <pc:graphicFrameChg chg="add mod">
          <ac:chgData name="Prakriti Sehgal" userId="f1285331-70d5-471f-87f3-1adacbd4387c" providerId="ADAL" clId="{AF08BF7F-26BB-3C4E-B8CF-4F16923B0198}" dt="2024-11-17T14:03:53.642" v="13089" actId="12788"/>
          <ac:graphicFrameMkLst>
            <pc:docMk/>
            <pc:sldMk cId="2997232781" sldId="303"/>
            <ac:graphicFrameMk id="38" creationId="{2A231B1C-E90E-F82D-2668-D460F95E6473}"/>
          </ac:graphicFrameMkLst>
        </pc:graphicFrameChg>
        <pc:graphicFrameChg chg="add mod">
          <ac:chgData name="Prakriti Sehgal" userId="f1285331-70d5-471f-87f3-1adacbd4387c" providerId="ADAL" clId="{AF08BF7F-26BB-3C4E-B8CF-4F16923B0198}" dt="2024-11-17T14:09:46.929" v="13140" actId="12788"/>
          <ac:graphicFrameMkLst>
            <pc:docMk/>
            <pc:sldMk cId="2997232781" sldId="303"/>
            <ac:graphicFrameMk id="45" creationId="{56AA6B4A-74B4-2DE9-1689-81EB44FA019E}"/>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46" creationId="{1136D2BC-C9AA-07DD-76CF-789E9B3BD4DE}"/>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47" creationId="{F81BBE89-97C4-9FE2-3504-A8527F07089A}"/>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48" creationId="{5C6B417B-2EC8-E859-799A-D27A60AECA46}"/>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49" creationId="{7778D231-EBEE-AE9A-8DA2-130651441C0E}"/>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50" creationId="{2A73E084-3005-8F44-1183-87DB2C5174FC}"/>
          </ac:graphicFrameMkLst>
        </pc:graphicFrameChg>
        <pc:graphicFrameChg chg="add mod modGraphic">
          <ac:chgData name="Prakriti Sehgal" userId="f1285331-70d5-471f-87f3-1adacbd4387c" providerId="ADAL" clId="{AF08BF7F-26BB-3C4E-B8CF-4F16923B0198}" dt="2024-11-17T14:09:46.929" v="13140" actId="12788"/>
          <ac:graphicFrameMkLst>
            <pc:docMk/>
            <pc:sldMk cId="2997232781" sldId="303"/>
            <ac:graphicFrameMk id="51" creationId="{42CD4A55-0360-65E6-55DA-570C561F9471}"/>
          </ac:graphicFrameMkLst>
        </pc:graphicFrameChg>
        <pc:picChg chg="mod">
          <ac:chgData name="Prakriti Sehgal" userId="f1285331-70d5-471f-87f3-1adacbd4387c" providerId="ADAL" clId="{AF08BF7F-26BB-3C4E-B8CF-4F16923B0198}" dt="2024-11-17T14:10:40.065" v="13143" actId="164"/>
          <ac:picMkLst>
            <pc:docMk/>
            <pc:sldMk cId="2997232781" sldId="303"/>
            <ac:picMk id="16" creationId="{73CFCE5B-BCB6-7624-C372-E41A179BC4EA}"/>
          </ac:picMkLst>
        </pc:picChg>
        <pc:picChg chg="mod">
          <ac:chgData name="Prakriti Sehgal" userId="f1285331-70d5-471f-87f3-1adacbd4387c" providerId="ADAL" clId="{AF08BF7F-26BB-3C4E-B8CF-4F16923B0198}" dt="2024-11-17T14:10:40.065" v="13143" actId="164"/>
          <ac:picMkLst>
            <pc:docMk/>
            <pc:sldMk cId="2997232781" sldId="303"/>
            <ac:picMk id="17" creationId="{28389CAD-5B40-DE9A-1889-FAB4EB03BC50}"/>
          </ac:picMkLst>
        </pc:picChg>
        <pc:picChg chg="mod">
          <ac:chgData name="Prakriti Sehgal" userId="f1285331-70d5-471f-87f3-1adacbd4387c" providerId="ADAL" clId="{AF08BF7F-26BB-3C4E-B8CF-4F16923B0198}" dt="2024-11-17T14:10:40.065" v="13143" actId="164"/>
          <ac:picMkLst>
            <pc:docMk/>
            <pc:sldMk cId="2997232781" sldId="303"/>
            <ac:picMk id="55" creationId="{EA0D3D0E-62E0-0CCE-E692-00320CF7BCE3}"/>
          </ac:picMkLst>
        </pc:picChg>
        <pc:picChg chg="mod">
          <ac:chgData name="Prakriti Sehgal" userId="f1285331-70d5-471f-87f3-1adacbd4387c" providerId="ADAL" clId="{AF08BF7F-26BB-3C4E-B8CF-4F16923B0198}" dt="2024-11-17T14:10:40.065" v="13143" actId="164"/>
          <ac:picMkLst>
            <pc:docMk/>
            <pc:sldMk cId="2997232781" sldId="303"/>
            <ac:picMk id="1046" creationId="{4E4E6C20-FA2C-AC7C-9405-3E70A39D05E4}"/>
          </ac:picMkLst>
        </pc:picChg>
        <pc:picChg chg="mod">
          <ac:chgData name="Prakriti Sehgal" userId="f1285331-70d5-471f-87f3-1adacbd4387c" providerId="ADAL" clId="{AF08BF7F-26BB-3C4E-B8CF-4F16923B0198}" dt="2024-11-17T14:10:40.065" v="13143" actId="164"/>
          <ac:picMkLst>
            <pc:docMk/>
            <pc:sldMk cId="2997232781" sldId="303"/>
            <ac:picMk id="1048" creationId="{AD58515F-CD61-0D4C-2953-2DC3F3020211}"/>
          </ac:picMkLst>
        </pc:picChg>
        <pc:picChg chg="mod">
          <ac:chgData name="Prakriti Sehgal" userId="f1285331-70d5-471f-87f3-1adacbd4387c" providerId="ADAL" clId="{AF08BF7F-26BB-3C4E-B8CF-4F16923B0198}" dt="2024-11-17T14:10:40.065" v="13143" actId="164"/>
          <ac:picMkLst>
            <pc:docMk/>
            <pc:sldMk cId="2997232781" sldId="303"/>
            <ac:picMk id="1052" creationId="{EFA708CA-1F12-9805-1634-DBAFB3382A7B}"/>
          </ac:picMkLst>
        </pc:picChg>
      </pc:sldChg>
      <pc:sldChg chg="add">
        <pc:chgData name="Prakriti Sehgal" userId="f1285331-70d5-471f-87f3-1adacbd4387c" providerId="ADAL" clId="{AF08BF7F-26BB-3C4E-B8CF-4F16923B0198}" dt="2024-11-18T05:18:56.394" v="16949"/>
        <pc:sldMkLst>
          <pc:docMk/>
          <pc:sldMk cId="3174924578" sldId="303"/>
        </pc:sldMkLst>
      </pc:sldChg>
      <pc:sldChg chg="addSp delSp modSp add del mod addAnim delAnim modAnim">
        <pc:chgData name="Prakriti Sehgal" userId="f1285331-70d5-471f-87f3-1adacbd4387c" providerId="ADAL" clId="{AF08BF7F-26BB-3C4E-B8CF-4F16923B0198}" dt="2024-11-17T20:00:37.663" v="13693" actId="2696"/>
        <pc:sldMkLst>
          <pc:docMk/>
          <pc:sldMk cId="1736054492" sldId="304"/>
        </pc:sldMkLst>
        <pc:spChg chg="mod">
          <ac:chgData name="Prakriti Sehgal" userId="f1285331-70d5-471f-87f3-1adacbd4387c" providerId="ADAL" clId="{AF08BF7F-26BB-3C4E-B8CF-4F16923B0198}" dt="2024-11-17T18:16:58.173" v="13311" actId="1037"/>
          <ac:spMkLst>
            <pc:docMk/>
            <pc:sldMk cId="1736054492" sldId="304"/>
            <ac:spMk id="2" creationId="{832F429F-BA99-E8AA-149A-9C52375EAC73}"/>
          </ac:spMkLst>
        </pc:spChg>
        <pc:spChg chg="del">
          <ac:chgData name="Prakriti Sehgal" userId="f1285331-70d5-471f-87f3-1adacbd4387c" providerId="ADAL" clId="{AF08BF7F-26BB-3C4E-B8CF-4F16923B0198}" dt="2024-11-17T17:58:15.203" v="13245" actId="478"/>
          <ac:spMkLst>
            <pc:docMk/>
            <pc:sldMk cId="1736054492" sldId="304"/>
            <ac:spMk id="4" creationId="{04EED9B9-8E4F-BF5F-A01D-F36B95D3D7F1}"/>
          </ac:spMkLst>
        </pc:spChg>
        <pc:spChg chg="mod">
          <ac:chgData name="Prakriti Sehgal" userId="f1285331-70d5-471f-87f3-1adacbd4387c" providerId="ADAL" clId="{AF08BF7F-26BB-3C4E-B8CF-4F16923B0198}" dt="2024-11-17T18:16:52.945" v="13310" actId="1037"/>
          <ac:spMkLst>
            <pc:docMk/>
            <pc:sldMk cId="1736054492" sldId="304"/>
            <ac:spMk id="5" creationId="{337A8413-825E-4505-F5E9-91106DC53393}"/>
          </ac:spMkLst>
        </pc:spChg>
        <pc:spChg chg="del">
          <ac:chgData name="Prakriti Sehgal" userId="f1285331-70d5-471f-87f3-1adacbd4387c" providerId="ADAL" clId="{AF08BF7F-26BB-3C4E-B8CF-4F16923B0198}" dt="2024-11-17T17:58:15.203" v="13245" actId="478"/>
          <ac:spMkLst>
            <pc:docMk/>
            <pc:sldMk cId="1736054492" sldId="304"/>
            <ac:spMk id="7" creationId="{EF8D5CAA-003F-3A70-11B0-B79AA275FEB1}"/>
          </ac:spMkLst>
        </pc:spChg>
        <pc:spChg chg="del">
          <ac:chgData name="Prakriti Sehgal" userId="f1285331-70d5-471f-87f3-1adacbd4387c" providerId="ADAL" clId="{AF08BF7F-26BB-3C4E-B8CF-4F16923B0198}" dt="2024-11-17T17:58:15.203" v="13245" actId="478"/>
          <ac:spMkLst>
            <pc:docMk/>
            <pc:sldMk cId="1736054492" sldId="304"/>
            <ac:spMk id="8" creationId="{4072CCB3-E066-28B0-7117-34CA0BC1A2A0}"/>
          </ac:spMkLst>
        </pc:spChg>
        <pc:spChg chg="del">
          <ac:chgData name="Prakriti Sehgal" userId="f1285331-70d5-471f-87f3-1adacbd4387c" providerId="ADAL" clId="{AF08BF7F-26BB-3C4E-B8CF-4F16923B0198}" dt="2024-11-17T17:58:15.203" v="13245" actId="478"/>
          <ac:spMkLst>
            <pc:docMk/>
            <pc:sldMk cId="1736054492" sldId="304"/>
            <ac:spMk id="10" creationId="{F47AF6C5-D33C-1306-F366-2C3D0944D30D}"/>
          </ac:spMkLst>
        </pc:spChg>
        <pc:spChg chg="del">
          <ac:chgData name="Prakriti Sehgal" userId="f1285331-70d5-471f-87f3-1adacbd4387c" providerId="ADAL" clId="{AF08BF7F-26BB-3C4E-B8CF-4F16923B0198}" dt="2024-11-17T17:58:15.203" v="13245" actId="478"/>
          <ac:spMkLst>
            <pc:docMk/>
            <pc:sldMk cId="1736054492" sldId="304"/>
            <ac:spMk id="11" creationId="{4BF841A9-DC98-480E-6ED9-2E9F44C575E5}"/>
          </ac:spMkLst>
        </pc:spChg>
        <pc:spChg chg="del">
          <ac:chgData name="Prakriti Sehgal" userId="f1285331-70d5-471f-87f3-1adacbd4387c" providerId="ADAL" clId="{AF08BF7F-26BB-3C4E-B8CF-4F16923B0198}" dt="2024-11-17T17:58:15.203" v="13245" actId="478"/>
          <ac:spMkLst>
            <pc:docMk/>
            <pc:sldMk cId="1736054492" sldId="304"/>
            <ac:spMk id="13" creationId="{AA18D593-9BB9-20D3-3783-0D8415F6C28A}"/>
          </ac:spMkLst>
        </pc:spChg>
        <pc:spChg chg="del">
          <ac:chgData name="Prakriti Sehgal" userId="f1285331-70d5-471f-87f3-1adacbd4387c" providerId="ADAL" clId="{AF08BF7F-26BB-3C4E-B8CF-4F16923B0198}" dt="2024-11-17T17:58:15.203" v="13245" actId="478"/>
          <ac:spMkLst>
            <pc:docMk/>
            <pc:sldMk cId="1736054492" sldId="304"/>
            <ac:spMk id="15" creationId="{D8E91F0C-8F73-9A0D-7D7E-86611BFB4D29}"/>
          </ac:spMkLst>
        </pc:spChg>
        <pc:spChg chg="del">
          <ac:chgData name="Prakriti Sehgal" userId="f1285331-70d5-471f-87f3-1adacbd4387c" providerId="ADAL" clId="{AF08BF7F-26BB-3C4E-B8CF-4F16923B0198}" dt="2024-11-17T17:58:15.203" v="13245" actId="478"/>
          <ac:spMkLst>
            <pc:docMk/>
            <pc:sldMk cId="1736054492" sldId="304"/>
            <ac:spMk id="16" creationId="{5D65DD04-8598-A5B6-743B-3C69C984EFCA}"/>
          </ac:spMkLst>
        </pc:spChg>
        <pc:spChg chg="del">
          <ac:chgData name="Prakriti Sehgal" userId="f1285331-70d5-471f-87f3-1adacbd4387c" providerId="ADAL" clId="{AF08BF7F-26BB-3C4E-B8CF-4F16923B0198}" dt="2024-11-17T17:58:15.203" v="13245" actId="478"/>
          <ac:spMkLst>
            <pc:docMk/>
            <pc:sldMk cId="1736054492" sldId="304"/>
            <ac:spMk id="17" creationId="{66CBD9BE-E0B9-C8C7-0E79-1A3B66A70DDC}"/>
          </ac:spMkLst>
        </pc:spChg>
        <pc:spChg chg="del">
          <ac:chgData name="Prakriti Sehgal" userId="f1285331-70d5-471f-87f3-1adacbd4387c" providerId="ADAL" clId="{AF08BF7F-26BB-3C4E-B8CF-4F16923B0198}" dt="2024-11-17T17:58:15.203" v="13245" actId="478"/>
          <ac:spMkLst>
            <pc:docMk/>
            <pc:sldMk cId="1736054492" sldId="304"/>
            <ac:spMk id="18" creationId="{998E86EE-7D71-FA7D-DDB3-298B1A004C78}"/>
          </ac:spMkLst>
        </pc:spChg>
        <pc:spChg chg="del">
          <ac:chgData name="Prakriti Sehgal" userId="f1285331-70d5-471f-87f3-1adacbd4387c" providerId="ADAL" clId="{AF08BF7F-26BB-3C4E-B8CF-4F16923B0198}" dt="2024-11-17T17:58:15.203" v="13245" actId="478"/>
          <ac:spMkLst>
            <pc:docMk/>
            <pc:sldMk cId="1736054492" sldId="304"/>
            <ac:spMk id="19" creationId="{E6C15350-59E8-5FD6-159D-64EA73A26647}"/>
          </ac:spMkLst>
        </pc:spChg>
        <pc:spChg chg="del">
          <ac:chgData name="Prakriti Sehgal" userId="f1285331-70d5-471f-87f3-1adacbd4387c" providerId="ADAL" clId="{AF08BF7F-26BB-3C4E-B8CF-4F16923B0198}" dt="2024-11-17T17:58:15.203" v="13245" actId="478"/>
          <ac:spMkLst>
            <pc:docMk/>
            <pc:sldMk cId="1736054492" sldId="304"/>
            <ac:spMk id="20" creationId="{AFC71A14-EC01-7DFC-BE54-3752BBC0BE47}"/>
          </ac:spMkLst>
        </pc:spChg>
        <pc:spChg chg="del">
          <ac:chgData name="Prakriti Sehgal" userId="f1285331-70d5-471f-87f3-1adacbd4387c" providerId="ADAL" clId="{AF08BF7F-26BB-3C4E-B8CF-4F16923B0198}" dt="2024-11-17T17:58:15.203" v="13245" actId="478"/>
          <ac:spMkLst>
            <pc:docMk/>
            <pc:sldMk cId="1736054492" sldId="304"/>
            <ac:spMk id="21" creationId="{448F01BD-F0AA-99A6-2DFF-03F5EEFB9B67}"/>
          </ac:spMkLst>
        </pc:spChg>
        <pc:spChg chg="del">
          <ac:chgData name="Prakriti Sehgal" userId="f1285331-70d5-471f-87f3-1adacbd4387c" providerId="ADAL" clId="{AF08BF7F-26BB-3C4E-B8CF-4F16923B0198}" dt="2024-11-17T17:58:15.203" v="13245" actId="478"/>
          <ac:spMkLst>
            <pc:docMk/>
            <pc:sldMk cId="1736054492" sldId="304"/>
            <ac:spMk id="22" creationId="{0FAC850F-497B-3AB8-AC53-1FF3A70FC550}"/>
          </ac:spMkLst>
        </pc:spChg>
        <pc:spChg chg="del">
          <ac:chgData name="Prakriti Sehgal" userId="f1285331-70d5-471f-87f3-1adacbd4387c" providerId="ADAL" clId="{AF08BF7F-26BB-3C4E-B8CF-4F16923B0198}" dt="2024-11-17T17:58:15.203" v="13245" actId="478"/>
          <ac:spMkLst>
            <pc:docMk/>
            <pc:sldMk cId="1736054492" sldId="304"/>
            <ac:spMk id="23" creationId="{899B4B54-F99F-09D8-BDD0-5F42775DA75C}"/>
          </ac:spMkLst>
        </pc:spChg>
        <pc:spChg chg="del">
          <ac:chgData name="Prakriti Sehgal" userId="f1285331-70d5-471f-87f3-1adacbd4387c" providerId="ADAL" clId="{AF08BF7F-26BB-3C4E-B8CF-4F16923B0198}" dt="2024-11-17T17:58:15.203" v="13245" actId="478"/>
          <ac:spMkLst>
            <pc:docMk/>
            <pc:sldMk cId="1736054492" sldId="304"/>
            <ac:spMk id="24" creationId="{71C4DE6C-E652-1033-ABBE-5A85CD47F1BE}"/>
          </ac:spMkLst>
        </pc:spChg>
        <pc:spChg chg="del">
          <ac:chgData name="Prakriti Sehgal" userId="f1285331-70d5-471f-87f3-1adacbd4387c" providerId="ADAL" clId="{AF08BF7F-26BB-3C4E-B8CF-4F16923B0198}" dt="2024-11-17T17:58:15.203" v="13245" actId="478"/>
          <ac:spMkLst>
            <pc:docMk/>
            <pc:sldMk cId="1736054492" sldId="304"/>
            <ac:spMk id="26" creationId="{188C6CFD-C1EA-A225-A04C-CA547F26BBF5}"/>
          </ac:spMkLst>
        </pc:spChg>
        <pc:spChg chg="del">
          <ac:chgData name="Prakriti Sehgal" userId="f1285331-70d5-471f-87f3-1adacbd4387c" providerId="ADAL" clId="{AF08BF7F-26BB-3C4E-B8CF-4F16923B0198}" dt="2024-11-17T17:58:15.203" v="13245" actId="478"/>
          <ac:spMkLst>
            <pc:docMk/>
            <pc:sldMk cId="1736054492" sldId="304"/>
            <ac:spMk id="29" creationId="{088004CD-8EC5-66B2-DBC1-8F49C18F8FEC}"/>
          </ac:spMkLst>
        </pc:spChg>
        <pc:spChg chg="del">
          <ac:chgData name="Prakriti Sehgal" userId="f1285331-70d5-471f-87f3-1adacbd4387c" providerId="ADAL" clId="{AF08BF7F-26BB-3C4E-B8CF-4F16923B0198}" dt="2024-11-17T17:58:15.203" v="13245" actId="478"/>
          <ac:spMkLst>
            <pc:docMk/>
            <pc:sldMk cId="1736054492" sldId="304"/>
            <ac:spMk id="30" creationId="{32C3D3BB-8635-22D2-7D99-93828BA5A39F}"/>
          </ac:spMkLst>
        </pc:spChg>
        <pc:spChg chg="del">
          <ac:chgData name="Prakriti Sehgal" userId="f1285331-70d5-471f-87f3-1adacbd4387c" providerId="ADAL" clId="{AF08BF7F-26BB-3C4E-B8CF-4F16923B0198}" dt="2024-11-17T18:15:41.695" v="13297" actId="478"/>
          <ac:spMkLst>
            <pc:docMk/>
            <pc:sldMk cId="1736054492" sldId="304"/>
            <ac:spMk id="31" creationId="{49ABD33C-0961-86AE-E1F9-FEDC91DF8745}"/>
          </ac:spMkLst>
        </pc:spChg>
        <pc:spChg chg="del">
          <ac:chgData name="Prakriti Sehgal" userId="f1285331-70d5-471f-87f3-1adacbd4387c" providerId="ADAL" clId="{AF08BF7F-26BB-3C4E-B8CF-4F16923B0198}" dt="2024-11-17T17:58:15.203" v="13245" actId="478"/>
          <ac:spMkLst>
            <pc:docMk/>
            <pc:sldMk cId="1736054492" sldId="304"/>
            <ac:spMk id="33" creationId="{58BA1520-5B59-A375-D6AD-41F7F5A0B7EB}"/>
          </ac:spMkLst>
        </pc:spChg>
        <pc:spChg chg="del">
          <ac:chgData name="Prakriti Sehgal" userId="f1285331-70d5-471f-87f3-1adacbd4387c" providerId="ADAL" clId="{AF08BF7F-26BB-3C4E-B8CF-4F16923B0198}" dt="2024-11-17T17:58:15.203" v="13245" actId="478"/>
          <ac:spMkLst>
            <pc:docMk/>
            <pc:sldMk cId="1736054492" sldId="304"/>
            <ac:spMk id="36" creationId="{D0F67164-A3C4-C9A3-884B-C0EA01131A4D}"/>
          </ac:spMkLst>
        </pc:spChg>
        <pc:spChg chg="del">
          <ac:chgData name="Prakriti Sehgal" userId="f1285331-70d5-471f-87f3-1adacbd4387c" providerId="ADAL" clId="{AF08BF7F-26BB-3C4E-B8CF-4F16923B0198}" dt="2024-11-17T17:58:15.203" v="13245" actId="478"/>
          <ac:spMkLst>
            <pc:docMk/>
            <pc:sldMk cId="1736054492" sldId="304"/>
            <ac:spMk id="38" creationId="{55EC375A-BFB6-CECA-32F4-33C77A01967B}"/>
          </ac:spMkLst>
        </pc:spChg>
        <pc:spChg chg="del">
          <ac:chgData name="Prakriti Sehgal" userId="f1285331-70d5-471f-87f3-1adacbd4387c" providerId="ADAL" clId="{AF08BF7F-26BB-3C4E-B8CF-4F16923B0198}" dt="2024-11-17T17:58:15.203" v="13245" actId="478"/>
          <ac:spMkLst>
            <pc:docMk/>
            <pc:sldMk cId="1736054492" sldId="304"/>
            <ac:spMk id="39" creationId="{872B7D34-D232-4D09-9E73-B9C263724E13}"/>
          </ac:spMkLst>
        </pc:spChg>
        <pc:spChg chg="del">
          <ac:chgData name="Prakriti Sehgal" userId="f1285331-70d5-471f-87f3-1adacbd4387c" providerId="ADAL" clId="{AF08BF7F-26BB-3C4E-B8CF-4F16923B0198}" dt="2024-11-17T17:58:15.203" v="13245" actId="478"/>
          <ac:spMkLst>
            <pc:docMk/>
            <pc:sldMk cId="1736054492" sldId="304"/>
            <ac:spMk id="40" creationId="{00ED663C-9A77-AF84-AEC0-982FC3667A92}"/>
          </ac:spMkLst>
        </pc:spChg>
        <pc:spChg chg="del">
          <ac:chgData name="Prakriti Sehgal" userId="f1285331-70d5-471f-87f3-1adacbd4387c" providerId="ADAL" clId="{AF08BF7F-26BB-3C4E-B8CF-4F16923B0198}" dt="2024-11-17T17:58:15.203" v="13245" actId="478"/>
          <ac:spMkLst>
            <pc:docMk/>
            <pc:sldMk cId="1736054492" sldId="304"/>
            <ac:spMk id="43" creationId="{E7B38122-EDFC-FF77-2D97-527BC8993DA5}"/>
          </ac:spMkLst>
        </pc:spChg>
        <pc:spChg chg="del">
          <ac:chgData name="Prakriti Sehgal" userId="f1285331-70d5-471f-87f3-1adacbd4387c" providerId="ADAL" clId="{AF08BF7F-26BB-3C4E-B8CF-4F16923B0198}" dt="2024-11-17T17:58:15.203" v="13245" actId="478"/>
          <ac:spMkLst>
            <pc:docMk/>
            <pc:sldMk cId="1736054492" sldId="304"/>
            <ac:spMk id="44" creationId="{96060D39-4416-0FD1-E2D2-B3CB91AA3408}"/>
          </ac:spMkLst>
        </pc:spChg>
        <pc:spChg chg="del">
          <ac:chgData name="Prakriti Sehgal" userId="f1285331-70d5-471f-87f3-1adacbd4387c" providerId="ADAL" clId="{AF08BF7F-26BB-3C4E-B8CF-4F16923B0198}" dt="2024-11-17T17:58:15.203" v="13245" actId="478"/>
          <ac:spMkLst>
            <pc:docMk/>
            <pc:sldMk cId="1736054492" sldId="304"/>
            <ac:spMk id="47" creationId="{964521F5-4594-AD88-E7D8-4A73A38877F2}"/>
          </ac:spMkLst>
        </pc:spChg>
        <pc:spChg chg="del">
          <ac:chgData name="Prakriti Sehgal" userId="f1285331-70d5-471f-87f3-1adacbd4387c" providerId="ADAL" clId="{AF08BF7F-26BB-3C4E-B8CF-4F16923B0198}" dt="2024-11-17T17:58:15.203" v="13245" actId="478"/>
          <ac:spMkLst>
            <pc:docMk/>
            <pc:sldMk cId="1736054492" sldId="304"/>
            <ac:spMk id="48" creationId="{2AE4923C-2877-AE2B-79A6-DBCAFC16EEF6}"/>
          </ac:spMkLst>
        </pc:spChg>
        <pc:spChg chg="del">
          <ac:chgData name="Prakriti Sehgal" userId="f1285331-70d5-471f-87f3-1adacbd4387c" providerId="ADAL" clId="{AF08BF7F-26BB-3C4E-B8CF-4F16923B0198}" dt="2024-11-17T17:58:15.203" v="13245" actId="478"/>
          <ac:spMkLst>
            <pc:docMk/>
            <pc:sldMk cId="1736054492" sldId="304"/>
            <ac:spMk id="49" creationId="{85C1EA1D-7A72-22EA-152C-95377BA015E5}"/>
          </ac:spMkLst>
        </pc:spChg>
        <pc:spChg chg="del">
          <ac:chgData name="Prakriti Sehgal" userId="f1285331-70d5-471f-87f3-1adacbd4387c" providerId="ADAL" clId="{AF08BF7F-26BB-3C4E-B8CF-4F16923B0198}" dt="2024-11-17T17:58:15.203" v="13245" actId="478"/>
          <ac:spMkLst>
            <pc:docMk/>
            <pc:sldMk cId="1736054492" sldId="304"/>
            <ac:spMk id="50" creationId="{ED511F3E-0369-787F-05E9-DEFB1D913383}"/>
          </ac:spMkLst>
        </pc:spChg>
        <pc:spChg chg="del">
          <ac:chgData name="Prakriti Sehgal" userId="f1285331-70d5-471f-87f3-1adacbd4387c" providerId="ADAL" clId="{AF08BF7F-26BB-3C4E-B8CF-4F16923B0198}" dt="2024-11-17T17:58:15.203" v="13245" actId="478"/>
          <ac:spMkLst>
            <pc:docMk/>
            <pc:sldMk cId="1736054492" sldId="304"/>
            <ac:spMk id="51" creationId="{944610C3-566B-0A87-596E-C80CE28D0772}"/>
          </ac:spMkLst>
        </pc:spChg>
        <pc:spChg chg="del">
          <ac:chgData name="Prakriti Sehgal" userId="f1285331-70d5-471f-87f3-1adacbd4387c" providerId="ADAL" clId="{AF08BF7F-26BB-3C4E-B8CF-4F16923B0198}" dt="2024-11-17T17:58:15.203" v="13245" actId="478"/>
          <ac:spMkLst>
            <pc:docMk/>
            <pc:sldMk cId="1736054492" sldId="304"/>
            <ac:spMk id="53" creationId="{91B5B9A3-96B3-7428-7F34-A60FD4A9B1FD}"/>
          </ac:spMkLst>
        </pc:spChg>
        <pc:spChg chg="del">
          <ac:chgData name="Prakriti Sehgal" userId="f1285331-70d5-471f-87f3-1adacbd4387c" providerId="ADAL" clId="{AF08BF7F-26BB-3C4E-B8CF-4F16923B0198}" dt="2024-11-17T17:58:15.203" v="13245" actId="478"/>
          <ac:spMkLst>
            <pc:docMk/>
            <pc:sldMk cId="1736054492" sldId="304"/>
            <ac:spMk id="4099" creationId="{0E339B78-1D56-24C2-F699-CFB302CE5BDF}"/>
          </ac:spMkLst>
        </pc:spChg>
        <pc:spChg chg="del">
          <ac:chgData name="Prakriti Sehgal" userId="f1285331-70d5-471f-87f3-1adacbd4387c" providerId="ADAL" clId="{AF08BF7F-26BB-3C4E-B8CF-4F16923B0198}" dt="2024-11-17T17:58:15.203" v="13245" actId="478"/>
          <ac:spMkLst>
            <pc:docMk/>
            <pc:sldMk cId="1736054492" sldId="304"/>
            <ac:spMk id="4100" creationId="{C3D9FAAD-1265-BBE6-3174-DA9226F611E1}"/>
          </ac:spMkLst>
        </pc:spChg>
        <pc:spChg chg="del">
          <ac:chgData name="Prakriti Sehgal" userId="f1285331-70d5-471f-87f3-1adacbd4387c" providerId="ADAL" clId="{AF08BF7F-26BB-3C4E-B8CF-4F16923B0198}" dt="2024-11-17T17:58:15.203" v="13245" actId="478"/>
          <ac:spMkLst>
            <pc:docMk/>
            <pc:sldMk cId="1736054492" sldId="304"/>
            <ac:spMk id="4102" creationId="{ED5529AF-5ACE-55FB-8491-11175911B5D6}"/>
          </ac:spMkLst>
        </pc:spChg>
        <pc:spChg chg="del">
          <ac:chgData name="Prakriti Sehgal" userId="f1285331-70d5-471f-87f3-1adacbd4387c" providerId="ADAL" clId="{AF08BF7F-26BB-3C4E-B8CF-4F16923B0198}" dt="2024-11-17T17:58:15.203" v="13245" actId="478"/>
          <ac:spMkLst>
            <pc:docMk/>
            <pc:sldMk cId="1736054492" sldId="304"/>
            <ac:spMk id="4103" creationId="{4156D5D5-7F1C-33A9-B0C9-F49ADBCE50F8}"/>
          </ac:spMkLst>
        </pc:spChg>
        <pc:spChg chg="del">
          <ac:chgData name="Prakriti Sehgal" userId="f1285331-70d5-471f-87f3-1adacbd4387c" providerId="ADAL" clId="{AF08BF7F-26BB-3C4E-B8CF-4F16923B0198}" dt="2024-11-17T17:58:15.203" v="13245" actId="478"/>
          <ac:spMkLst>
            <pc:docMk/>
            <pc:sldMk cId="1736054492" sldId="304"/>
            <ac:spMk id="4104" creationId="{3DAC62E3-3C21-9DA2-68F6-1363410F2DF0}"/>
          </ac:spMkLst>
        </pc:spChg>
        <pc:spChg chg="del">
          <ac:chgData name="Prakriti Sehgal" userId="f1285331-70d5-471f-87f3-1adacbd4387c" providerId="ADAL" clId="{AF08BF7F-26BB-3C4E-B8CF-4F16923B0198}" dt="2024-11-17T17:58:15.203" v="13245" actId="478"/>
          <ac:spMkLst>
            <pc:docMk/>
            <pc:sldMk cId="1736054492" sldId="304"/>
            <ac:spMk id="4106" creationId="{82EC8542-E47E-104C-56A5-CC2E544E6912}"/>
          </ac:spMkLst>
        </pc:spChg>
        <pc:spChg chg="del">
          <ac:chgData name="Prakriti Sehgal" userId="f1285331-70d5-471f-87f3-1adacbd4387c" providerId="ADAL" clId="{AF08BF7F-26BB-3C4E-B8CF-4F16923B0198}" dt="2024-11-17T17:58:15.203" v="13245" actId="478"/>
          <ac:spMkLst>
            <pc:docMk/>
            <pc:sldMk cId="1736054492" sldId="304"/>
            <ac:spMk id="4107" creationId="{C11522B2-BC6E-431E-5F9B-E06FB85C6C1F}"/>
          </ac:spMkLst>
        </pc:spChg>
        <pc:grpChg chg="del">
          <ac:chgData name="Prakriti Sehgal" userId="f1285331-70d5-471f-87f3-1adacbd4387c" providerId="ADAL" clId="{AF08BF7F-26BB-3C4E-B8CF-4F16923B0198}" dt="2024-11-17T17:58:15.203" v="13245" actId="478"/>
          <ac:grpSpMkLst>
            <pc:docMk/>
            <pc:sldMk cId="1736054492" sldId="304"/>
            <ac:grpSpMk id="4116" creationId="{5FFD1FF3-E0DD-CB31-74F1-72EE10009CB3}"/>
          </ac:grpSpMkLst>
        </pc:grpChg>
        <pc:grpChg chg="del">
          <ac:chgData name="Prakriti Sehgal" userId="f1285331-70d5-471f-87f3-1adacbd4387c" providerId="ADAL" clId="{AF08BF7F-26BB-3C4E-B8CF-4F16923B0198}" dt="2024-11-17T17:58:15.203" v="13245" actId="478"/>
          <ac:grpSpMkLst>
            <pc:docMk/>
            <pc:sldMk cId="1736054492" sldId="304"/>
            <ac:grpSpMk id="4117" creationId="{A33CC475-D437-78EE-371C-3AE239CBBCB2}"/>
          </ac:grpSpMkLst>
        </pc:grpChg>
        <pc:grpChg chg="del">
          <ac:chgData name="Prakriti Sehgal" userId="f1285331-70d5-471f-87f3-1adacbd4387c" providerId="ADAL" clId="{AF08BF7F-26BB-3C4E-B8CF-4F16923B0198}" dt="2024-11-17T17:58:15.203" v="13245" actId="478"/>
          <ac:grpSpMkLst>
            <pc:docMk/>
            <pc:sldMk cId="1736054492" sldId="304"/>
            <ac:grpSpMk id="4118" creationId="{760E9234-21BA-CF66-419C-C616E41217C1}"/>
          </ac:grpSpMkLst>
        </pc:grpChg>
        <pc:graphicFrameChg chg="mod modGraphic">
          <ac:chgData name="Prakriti Sehgal" userId="f1285331-70d5-471f-87f3-1adacbd4387c" providerId="ADAL" clId="{AF08BF7F-26BB-3C4E-B8CF-4F16923B0198}" dt="2024-11-17T18:32:42.475" v="13481" actId="20577"/>
          <ac:graphicFrameMkLst>
            <pc:docMk/>
            <pc:sldMk cId="1736054492" sldId="304"/>
            <ac:graphicFrameMk id="9" creationId="{A589ECC8-B6BC-0F7F-4840-59F7D5087F41}"/>
          </ac:graphicFrameMkLst>
        </pc:graphicFrameChg>
        <pc:graphicFrameChg chg="add del mod modGraphic">
          <ac:chgData name="Prakriti Sehgal" userId="f1285331-70d5-471f-87f3-1adacbd4387c" providerId="ADAL" clId="{AF08BF7F-26BB-3C4E-B8CF-4F16923B0198}" dt="2024-11-17T18:04:28.577" v="13292" actId="478"/>
          <ac:graphicFrameMkLst>
            <pc:docMk/>
            <pc:sldMk cId="1736054492" sldId="304"/>
            <ac:graphicFrameMk id="41" creationId="{A9A67564-96E7-F8D0-B23F-FA46BF4D62B0}"/>
          </ac:graphicFrameMkLst>
        </pc:graphicFrameChg>
        <pc:graphicFrameChg chg="add mod modGraphic">
          <ac:chgData name="Prakriti Sehgal" userId="f1285331-70d5-471f-87f3-1adacbd4387c" providerId="ADAL" clId="{AF08BF7F-26BB-3C4E-B8CF-4F16923B0198}" dt="2024-11-17T18:54:12.897" v="13594" actId="207"/>
          <ac:graphicFrameMkLst>
            <pc:docMk/>
            <pc:sldMk cId="1736054492" sldId="304"/>
            <ac:graphicFrameMk id="46" creationId="{1F772D85-216A-925A-1ACA-23ED95B44C42}"/>
          </ac:graphicFrameMkLst>
        </pc:graphicFrameChg>
        <pc:graphicFrameChg chg="add mod">
          <ac:chgData name="Prakriti Sehgal" userId="f1285331-70d5-471f-87f3-1adacbd4387c" providerId="ADAL" clId="{AF08BF7F-26BB-3C4E-B8CF-4F16923B0198}" dt="2024-11-17T18:18:06.238" v="13349" actId="1038"/>
          <ac:graphicFrameMkLst>
            <pc:docMk/>
            <pc:sldMk cId="1736054492" sldId="304"/>
            <ac:graphicFrameMk id="52" creationId="{E0167238-1587-9C5E-4AFE-1FFCDAFA9B9C}"/>
          </ac:graphicFrameMkLst>
        </pc:graphicFrameChg>
        <pc:graphicFrameChg chg="add del mod">
          <ac:chgData name="Prakriti Sehgal" userId="f1285331-70d5-471f-87f3-1adacbd4387c" providerId="ADAL" clId="{AF08BF7F-26BB-3C4E-B8CF-4F16923B0198}" dt="2024-11-17T18:20:53.236" v="13390" actId="478"/>
          <ac:graphicFrameMkLst>
            <pc:docMk/>
            <pc:sldMk cId="1736054492" sldId="304"/>
            <ac:graphicFrameMk id="54" creationId="{CF896AF1-B52B-310C-8365-4C6300D68ECE}"/>
          </ac:graphicFrameMkLst>
        </pc:graphicFrameChg>
        <pc:graphicFrameChg chg="add del mod">
          <ac:chgData name="Prakriti Sehgal" userId="f1285331-70d5-471f-87f3-1adacbd4387c" providerId="ADAL" clId="{AF08BF7F-26BB-3C4E-B8CF-4F16923B0198}" dt="2024-11-17T18:27:07.019" v="13431" actId="478"/>
          <ac:graphicFrameMkLst>
            <pc:docMk/>
            <pc:sldMk cId="1736054492" sldId="304"/>
            <ac:graphicFrameMk id="55" creationId="{4CA6099B-A254-15FA-28DA-1EFD99C0261F}"/>
          </ac:graphicFrameMkLst>
        </pc:graphicFrameChg>
        <pc:graphicFrameChg chg="add del mod">
          <ac:chgData name="Prakriti Sehgal" userId="f1285331-70d5-471f-87f3-1adacbd4387c" providerId="ADAL" clId="{AF08BF7F-26BB-3C4E-B8CF-4F16923B0198}" dt="2024-11-17T18:29:35.210" v="13461" actId="478"/>
          <ac:graphicFrameMkLst>
            <pc:docMk/>
            <pc:sldMk cId="1736054492" sldId="304"/>
            <ac:graphicFrameMk id="57" creationId="{357A2704-423A-DD1B-53F6-311BB8E6AD83}"/>
          </ac:graphicFrameMkLst>
        </pc:graphicFrameChg>
        <pc:graphicFrameChg chg="add del mod modGraphic">
          <ac:chgData name="Prakriti Sehgal" userId="f1285331-70d5-471f-87f3-1adacbd4387c" providerId="ADAL" clId="{AF08BF7F-26BB-3C4E-B8CF-4F16923B0198}" dt="2024-11-17T18:32:02.457" v="13469" actId="478"/>
          <ac:graphicFrameMkLst>
            <pc:docMk/>
            <pc:sldMk cId="1736054492" sldId="304"/>
            <ac:graphicFrameMk id="58" creationId="{63904F0F-5D71-021A-7D92-F634F618BF42}"/>
          </ac:graphicFrameMkLst>
        </pc:graphicFrameChg>
        <pc:graphicFrameChg chg="add del mod modGraphic">
          <ac:chgData name="Prakriti Sehgal" userId="f1285331-70d5-471f-87f3-1adacbd4387c" providerId="ADAL" clId="{AF08BF7F-26BB-3C4E-B8CF-4F16923B0198}" dt="2024-11-17T18:34:09.230" v="13492" actId="1035"/>
          <ac:graphicFrameMkLst>
            <pc:docMk/>
            <pc:sldMk cId="1736054492" sldId="304"/>
            <ac:graphicFrameMk id="59" creationId="{093CE04D-1CFF-0807-2049-08A27101326F}"/>
          </ac:graphicFrameMkLst>
        </pc:graphicFrameChg>
        <pc:graphicFrameChg chg="add del mod modGraphic">
          <ac:chgData name="Prakriti Sehgal" userId="f1285331-70d5-471f-87f3-1adacbd4387c" providerId="ADAL" clId="{AF08BF7F-26BB-3C4E-B8CF-4F16923B0198}" dt="2024-11-17T18:50:51.370" v="13587" actId="478"/>
          <ac:graphicFrameMkLst>
            <pc:docMk/>
            <pc:sldMk cId="1736054492" sldId="304"/>
            <ac:graphicFrameMk id="4096" creationId="{62FDE547-5CD2-1755-C3D5-EF9C5C871FE2}"/>
          </ac:graphicFrameMkLst>
        </pc:graphicFrameChg>
        <pc:graphicFrameChg chg="add mod modGraphic">
          <ac:chgData name="Prakriti Sehgal" userId="f1285331-70d5-471f-87f3-1adacbd4387c" providerId="ADAL" clId="{AF08BF7F-26BB-3C4E-B8CF-4F16923B0198}" dt="2024-11-17T18:35:10.552" v="13503" actId="1036"/>
          <ac:graphicFrameMkLst>
            <pc:docMk/>
            <pc:sldMk cId="1736054492" sldId="304"/>
            <ac:graphicFrameMk id="4097" creationId="{DC212C25-E90A-050D-55DB-D3495962CFE4}"/>
          </ac:graphicFrameMkLst>
        </pc:graphicFrameChg>
        <pc:graphicFrameChg chg="add del mod modGraphic">
          <ac:chgData name="Prakriti Sehgal" userId="f1285331-70d5-471f-87f3-1adacbd4387c" providerId="ADAL" clId="{AF08BF7F-26BB-3C4E-B8CF-4F16923B0198}" dt="2024-11-17T18:45:18.928" v="13541" actId="478"/>
          <ac:graphicFrameMkLst>
            <pc:docMk/>
            <pc:sldMk cId="1736054492" sldId="304"/>
            <ac:graphicFrameMk id="4105" creationId="{7B1823B4-C823-E3EB-CD0A-FC482D0BA07F}"/>
          </ac:graphicFrameMkLst>
        </pc:graphicFrameChg>
        <pc:graphicFrameChg chg="add del mod">
          <ac:chgData name="Prakriti Sehgal" userId="f1285331-70d5-471f-87f3-1adacbd4387c" providerId="ADAL" clId="{AF08BF7F-26BB-3C4E-B8CF-4F16923B0198}" dt="2024-11-17T18:45:39.011" v="13547" actId="478"/>
          <ac:graphicFrameMkLst>
            <pc:docMk/>
            <pc:sldMk cId="1736054492" sldId="304"/>
            <ac:graphicFrameMk id="4119" creationId="{5203E52A-6624-DDF2-AF7E-A65BEAED8076}"/>
          </ac:graphicFrameMkLst>
        </pc:graphicFrameChg>
        <pc:graphicFrameChg chg="add del mod modGraphic">
          <ac:chgData name="Prakriti Sehgal" userId="f1285331-70d5-471f-87f3-1adacbd4387c" providerId="ADAL" clId="{AF08BF7F-26BB-3C4E-B8CF-4F16923B0198}" dt="2024-11-17T18:45:36.560" v="13546" actId="478"/>
          <ac:graphicFrameMkLst>
            <pc:docMk/>
            <pc:sldMk cId="1736054492" sldId="304"/>
            <ac:graphicFrameMk id="4120" creationId="{2E574134-D4C4-929E-1D71-A43EAC7CB974}"/>
          </ac:graphicFrameMkLst>
        </pc:graphicFrameChg>
        <pc:graphicFrameChg chg="add del mod modGraphic">
          <ac:chgData name="Prakriti Sehgal" userId="f1285331-70d5-471f-87f3-1adacbd4387c" providerId="ADAL" clId="{AF08BF7F-26BB-3C4E-B8CF-4F16923B0198}" dt="2024-11-17T18:50:54.350" v="13588" actId="478"/>
          <ac:graphicFrameMkLst>
            <pc:docMk/>
            <pc:sldMk cId="1736054492" sldId="304"/>
            <ac:graphicFrameMk id="4121" creationId="{575778B1-643B-C999-22F5-CA199C94EC4C}"/>
          </ac:graphicFrameMkLst>
        </pc:graphicFrameChg>
        <pc:graphicFrameChg chg="add mod modGraphic">
          <ac:chgData name="Prakriti Sehgal" userId="f1285331-70d5-471f-87f3-1adacbd4387c" providerId="ADAL" clId="{AF08BF7F-26BB-3C4E-B8CF-4F16923B0198}" dt="2024-11-17T18:49:09.081" v="13583" actId="1037"/>
          <ac:graphicFrameMkLst>
            <pc:docMk/>
            <pc:sldMk cId="1736054492" sldId="304"/>
            <ac:graphicFrameMk id="4122" creationId="{AB68E279-F884-1C71-B14A-7B4D9FA87EFB}"/>
          </ac:graphicFrameMkLst>
        </pc:graphicFrameChg>
        <pc:graphicFrameChg chg="add del mod modGraphic">
          <ac:chgData name="Prakriti Sehgal" userId="f1285331-70d5-471f-87f3-1adacbd4387c" providerId="ADAL" clId="{AF08BF7F-26BB-3C4E-B8CF-4F16923B0198}" dt="2024-11-17T18:52:07.793" v="13589" actId="478"/>
          <ac:graphicFrameMkLst>
            <pc:docMk/>
            <pc:sldMk cId="1736054492" sldId="304"/>
            <ac:graphicFrameMk id="4123" creationId="{658F4AA3-36B0-58D6-9783-9299A52B5ACB}"/>
          </ac:graphicFrameMkLst>
        </pc:graphicFrameChg>
        <pc:graphicFrameChg chg="add del mod modGraphic">
          <ac:chgData name="Prakriti Sehgal" userId="f1285331-70d5-471f-87f3-1adacbd4387c" providerId="ADAL" clId="{AF08BF7F-26BB-3C4E-B8CF-4F16923B0198}" dt="2024-11-17T18:52:10.626" v="13590" actId="478"/>
          <ac:graphicFrameMkLst>
            <pc:docMk/>
            <pc:sldMk cId="1736054492" sldId="304"/>
            <ac:graphicFrameMk id="4124" creationId="{CA91ADB8-7B4C-9950-75D4-6DB014877D95}"/>
          </ac:graphicFrameMkLst>
        </pc:graphicFrameChg>
        <pc:graphicFrameChg chg="add mod modGraphic">
          <ac:chgData name="Prakriti Sehgal" userId="f1285331-70d5-471f-87f3-1adacbd4387c" providerId="ADAL" clId="{AF08BF7F-26BB-3C4E-B8CF-4F16923B0198}" dt="2024-11-17T18:48:59.243" v="13581" actId="1037"/>
          <ac:graphicFrameMkLst>
            <pc:docMk/>
            <pc:sldMk cId="1736054492" sldId="304"/>
            <ac:graphicFrameMk id="4125" creationId="{43AD06E0-65B6-C5BE-5BAD-3A4532DE5195}"/>
          </ac:graphicFrameMkLst>
        </pc:graphicFrameChg>
        <pc:graphicFrameChg chg="add mod modGraphic">
          <ac:chgData name="Prakriti Sehgal" userId="f1285331-70d5-471f-87f3-1adacbd4387c" providerId="ADAL" clId="{AF08BF7F-26BB-3C4E-B8CF-4F16923B0198}" dt="2024-11-17T18:47:45.658" v="13568" actId="1037"/>
          <ac:graphicFrameMkLst>
            <pc:docMk/>
            <pc:sldMk cId="1736054492" sldId="304"/>
            <ac:graphicFrameMk id="4126" creationId="{FCEC8037-8C00-BAD6-9587-F578B077E4ED}"/>
          </ac:graphicFrameMkLst>
        </pc:graphicFrameChg>
        <pc:graphicFrameChg chg="add del mod">
          <ac:chgData name="Prakriti Sehgal" userId="f1285331-70d5-471f-87f3-1adacbd4387c" providerId="ADAL" clId="{AF08BF7F-26BB-3C4E-B8CF-4F16923B0198}" dt="2024-11-17T18:49:11.460" v="13584" actId="478"/>
          <ac:graphicFrameMkLst>
            <pc:docMk/>
            <pc:sldMk cId="1736054492" sldId="304"/>
            <ac:graphicFrameMk id="4127" creationId="{0DDAACB7-AA76-5169-9045-F5A1FE5F65B7}"/>
          </ac:graphicFrameMkLst>
        </pc:graphicFrameChg>
        <pc:graphicFrameChg chg="add mod modGraphic">
          <ac:chgData name="Prakriti Sehgal" userId="f1285331-70d5-471f-87f3-1adacbd4387c" providerId="ADAL" clId="{AF08BF7F-26BB-3C4E-B8CF-4F16923B0198}" dt="2024-11-17T18:48:29.736" v="13576" actId="1037"/>
          <ac:graphicFrameMkLst>
            <pc:docMk/>
            <pc:sldMk cId="1736054492" sldId="304"/>
            <ac:graphicFrameMk id="4128" creationId="{D86CE4C9-9873-7B36-AB62-D8008E139307}"/>
          </ac:graphicFrameMkLst>
        </pc:graphicFrameChg>
        <pc:graphicFrameChg chg="add mod modGraphic">
          <ac:chgData name="Prakriti Sehgal" userId="f1285331-70d5-471f-87f3-1adacbd4387c" providerId="ADAL" clId="{AF08BF7F-26BB-3C4E-B8CF-4F16923B0198}" dt="2024-11-17T18:49:21.661" v="13586" actId="1037"/>
          <ac:graphicFrameMkLst>
            <pc:docMk/>
            <pc:sldMk cId="1736054492" sldId="304"/>
            <ac:graphicFrameMk id="4129" creationId="{E33A099D-B207-EB9C-7F1C-6BAC5D09E435}"/>
          </ac:graphicFrameMkLst>
        </pc:graphicFrameChg>
        <pc:graphicFrameChg chg="add mod">
          <ac:chgData name="Prakriti Sehgal" userId="f1285331-70d5-471f-87f3-1adacbd4387c" providerId="ADAL" clId="{AF08BF7F-26BB-3C4E-B8CF-4F16923B0198}" dt="2024-11-17T19:31:25.289" v="13604" actId="207"/>
          <ac:graphicFrameMkLst>
            <pc:docMk/>
            <pc:sldMk cId="1736054492" sldId="304"/>
            <ac:graphicFrameMk id="4130" creationId="{3F124626-6E2F-E98B-F6FF-4DB451EB5BC8}"/>
          </ac:graphicFrameMkLst>
        </pc:graphicFrameChg>
        <pc:picChg chg="del">
          <ac:chgData name="Prakriti Sehgal" userId="f1285331-70d5-471f-87f3-1adacbd4387c" providerId="ADAL" clId="{AF08BF7F-26BB-3C4E-B8CF-4F16923B0198}" dt="2024-11-17T17:58:15.203" v="13245" actId="478"/>
          <ac:picMkLst>
            <pc:docMk/>
            <pc:sldMk cId="1736054492" sldId="304"/>
            <ac:picMk id="12" creationId="{F1892503-1C15-1175-4A27-2290FA5E8470}"/>
          </ac:picMkLst>
        </pc:picChg>
        <pc:picChg chg="del">
          <ac:chgData name="Prakriti Sehgal" userId="f1285331-70d5-471f-87f3-1adacbd4387c" providerId="ADAL" clId="{AF08BF7F-26BB-3C4E-B8CF-4F16923B0198}" dt="2024-11-17T17:58:15.203" v="13245" actId="478"/>
          <ac:picMkLst>
            <pc:docMk/>
            <pc:sldMk cId="1736054492" sldId="304"/>
            <ac:picMk id="14" creationId="{03931B32-D4B2-918B-05C8-97087E106725}"/>
          </ac:picMkLst>
        </pc:picChg>
        <pc:picChg chg="del">
          <ac:chgData name="Prakriti Sehgal" userId="f1285331-70d5-471f-87f3-1adacbd4387c" providerId="ADAL" clId="{AF08BF7F-26BB-3C4E-B8CF-4F16923B0198}" dt="2024-11-17T17:58:15.203" v="13245" actId="478"/>
          <ac:picMkLst>
            <pc:docMk/>
            <pc:sldMk cId="1736054492" sldId="304"/>
            <ac:picMk id="34" creationId="{5E3951AB-A173-6AE0-7ECD-BD378695ADF4}"/>
          </ac:picMkLst>
        </pc:picChg>
        <pc:picChg chg="del">
          <ac:chgData name="Prakriti Sehgal" userId="f1285331-70d5-471f-87f3-1adacbd4387c" providerId="ADAL" clId="{AF08BF7F-26BB-3C4E-B8CF-4F16923B0198}" dt="2024-11-17T17:58:15.203" v="13245" actId="478"/>
          <ac:picMkLst>
            <pc:docMk/>
            <pc:sldMk cId="1736054492" sldId="304"/>
            <ac:picMk id="35" creationId="{FFCC00E7-57B2-0076-70AC-03C83A79BE1B}"/>
          </ac:picMkLst>
        </pc:picChg>
        <pc:picChg chg="del">
          <ac:chgData name="Prakriti Sehgal" userId="f1285331-70d5-471f-87f3-1adacbd4387c" providerId="ADAL" clId="{AF08BF7F-26BB-3C4E-B8CF-4F16923B0198}" dt="2024-11-17T17:58:15.203" v="13245" actId="478"/>
          <ac:picMkLst>
            <pc:docMk/>
            <pc:sldMk cId="1736054492" sldId="304"/>
            <ac:picMk id="56" creationId="{1E9F0855-4156-86CD-D803-6D4408A04081}"/>
          </ac:picMkLst>
        </pc:picChg>
        <pc:picChg chg="del">
          <ac:chgData name="Prakriti Sehgal" userId="f1285331-70d5-471f-87f3-1adacbd4387c" providerId="ADAL" clId="{AF08BF7F-26BB-3C4E-B8CF-4F16923B0198}" dt="2024-11-17T17:58:15.203" v="13245" actId="478"/>
          <ac:picMkLst>
            <pc:docMk/>
            <pc:sldMk cId="1736054492" sldId="304"/>
            <ac:picMk id="4101" creationId="{983AF864-27D3-917D-8A79-37B55ED1E25B}"/>
          </ac:picMkLst>
        </pc:picChg>
      </pc:sldChg>
      <pc:sldChg chg="add">
        <pc:chgData name="Prakriti Sehgal" userId="f1285331-70d5-471f-87f3-1adacbd4387c" providerId="ADAL" clId="{AF08BF7F-26BB-3C4E-B8CF-4F16923B0198}" dt="2024-11-17T20:00:41.932" v="13694"/>
        <pc:sldMkLst>
          <pc:docMk/>
          <pc:sldMk cId="1975154178" sldId="304"/>
        </pc:sldMkLst>
      </pc:sldChg>
      <pc:sldChg chg="addSp delSp modSp add mod delAnim modAnim modNotesTx">
        <pc:chgData name="Prakriti Sehgal" userId="f1285331-70d5-471f-87f3-1adacbd4387c" providerId="ADAL" clId="{AF08BF7F-26BB-3C4E-B8CF-4F16923B0198}" dt="2024-11-17T21:33:33.619" v="15452" actId="20577"/>
        <pc:sldMkLst>
          <pc:docMk/>
          <pc:sldMk cId="3634979525" sldId="305"/>
        </pc:sldMkLst>
        <pc:spChg chg="add del mod">
          <ac:chgData name="Prakriti Sehgal" userId="f1285331-70d5-471f-87f3-1adacbd4387c" providerId="ADAL" clId="{AF08BF7F-26BB-3C4E-B8CF-4F16923B0198}" dt="2024-11-17T19:40:13.204" v="13645"/>
          <ac:spMkLst>
            <pc:docMk/>
            <pc:sldMk cId="3634979525" sldId="305"/>
            <ac:spMk id="8" creationId="{75E52F81-8315-4CD3-665E-90CAE5BFC510}"/>
          </ac:spMkLst>
        </pc:spChg>
        <pc:spChg chg="add mod">
          <ac:chgData name="Prakriti Sehgal" userId="f1285331-70d5-471f-87f3-1adacbd4387c" providerId="ADAL" clId="{AF08BF7F-26BB-3C4E-B8CF-4F16923B0198}" dt="2024-11-17T19:59:17.345" v="13687" actId="164"/>
          <ac:spMkLst>
            <pc:docMk/>
            <pc:sldMk cId="3634979525" sldId="305"/>
            <ac:spMk id="10" creationId="{4C5A87CD-0A56-7A46-C7F1-747B9118CB8B}"/>
          </ac:spMkLst>
        </pc:spChg>
        <pc:spChg chg="add mod">
          <ac:chgData name="Prakriti Sehgal" userId="f1285331-70d5-471f-87f3-1adacbd4387c" providerId="ADAL" clId="{AF08BF7F-26BB-3C4E-B8CF-4F16923B0198}" dt="2024-11-17T19:59:33.408" v="13689" actId="164"/>
          <ac:spMkLst>
            <pc:docMk/>
            <pc:sldMk cId="3634979525" sldId="305"/>
            <ac:spMk id="11" creationId="{E0B6A4EE-1621-CC22-CDB1-9FE1E53A9963}"/>
          </ac:spMkLst>
        </pc:spChg>
        <pc:spChg chg="add mod">
          <ac:chgData name="Prakriti Sehgal" userId="f1285331-70d5-471f-87f3-1adacbd4387c" providerId="ADAL" clId="{AF08BF7F-26BB-3C4E-B8CF-4F16923B0198}" dt="2024-11-17T19:59:33.408" v="13689" actId="164"/>
          <ac:spMkLst>
            <pc:docMk/>
            <pc:sldMk cId="3634979525" sldId="305"/>
            <ac:spMk id="12" creationId="{D5B39948-0D93-5884-DC2D-1A911377F9EA}"/>
          </ac:spMkLst>
        </pc:spChg>
        <pc:spChg chg="add mod">
          <ac:chgData name="Prakriti Sehgal" userId="f1285331-70d5-471f-87f3-1adacbd4387c" providerId="ADAL" clId="{AF08BF7F-26BB-3C4E-B8CF-4F16923B0198}" dt="2024-11-17T19:59:33.408" v="13689" actId="164"/>
          <ac:spMkLst>
            <pc:docMk/>
            <pc:sldMk cId="3634979525" sldId="305"/>
            <ac:spMk id="14" creationId="{7B819B71-1A11-C29D-C756-51CEBB1E90D2}"/>
          </ac:spMkLst>
        </pc:spChg>
        <pc:spChg chg="add mod">
          <ac:chgData name="Prakriti Sehgal" userId="f1285331-70d5-471f-87f3-1adacbd4387c" providerId="ADAL" clId="{AF08BF7F-26BB-3C4E-B8CF-4F16923B0198}" dt="2024-11-17T20:07:48.317" v="13706" actId="20577"/>
          <ac:spMkLst>
            <pc:docMk/>
            <pc:sldMk cId="3634979525" sldId="305"/>
            <ac:spMk id="16" creationId="{F5412B88-1A9D-589F-6A03-0E55E8F2A303}"/>
          </ac:spMkLst>
        </pc:spChg>
        <pc:spChg chg="add mod">
          <ac:chgData name="Prakriti Sehgal" userId="f1285331-70d5-471f-87f3-1adacbd4387c" providerId="ADAL" clId="{AF08BF7F-26BB-3C4E-B8CF-4F16923B0198}" dt="2024-11-17T19:59:17.345" v="13687" actId="164"/>
          <ac:spMkLst>
            <pc:docMk/>
            <pc:sldMk cId="3634979525" sldId="305"/>
            <ac:spMk id="17" creationId="{E6FC94CA-931D-3DF4-FAB3-D5C3E56254F5}"/>
          </ac:spMkLst>
        </pc:spChg>
        <pc:spChg chg="add mod">
          <ac:chgData name="Prakriti Sehgal" userId="f1285331-70d5-471f-87f3-1adacbd4387c" providerId="ADAL" clId="{AF08BF7F-26BB-3C4E-B8CF-4F16923B0198}" dt="2024-11-17T19:59:17.345" v="13687" actId="164"/>
          <ac:spMkLst>
            <pc:docMk/>
            <pc:sldMk cId="3634979525" sldId="305"/>
            <ac:spMk id="18" creationId="{4BD6063B-0FB9-1582-B93A-A44CDCDB9A17}"/>
          </ac:spMkLst>
        </pc:spChg>
        <pc:spChg chg="add mod">
          <ac:chgData name="Prakriti Sehgal" userId="f1285331-70d5-471f-87f3-1adacbd4387c" providerId="ADAL" clId="{AF08BF7F-26BB-3C4E-B8CF-4F16923B0198}" dt="2024-11-17T19:59:17.345" v="13687" actId="164"/>
          <ac:spMkLst>
            <pc:docMk/>
            <pc:sldMk cId="3634979525" sldId="305"/>
            <ac:spMk id="19" creationId="{705FC083-3657-FC74-109A-0F3B19B1309A}"/>
          </ac:spMkLst>
        </pc:spChg>
        <pc:spChg chg="add mod">
          <ac:chgData name="Prakriti Sehgal" userId="f1285331-70d5-471f-87f3-1adacbd4387c" providerId="ADAL" clId="{AF08BF7F-26BB-3C4E-B8CF-4F16923B0198}" dt="2024-11-17T19:59:17.345" v="13687" actId="164"/>
          <ac:spMkLst>
            <pc:docMk/>
            <pc:sldMk cId="3634979525" sldId="305"/>
            <ac:spMk id="20" creationId="{DB116F21-3D1C-224D-9DC4-0DF488413489}"/>
          </ac:spMkLst>
        </pc:spChg>
        <pc:spChg chg="add mod">
          <ac:chgData name="Prakriti Sehgal" userId="f1285331-70d5-471f-87f3-1adacbd4387c" providerId="ADAL" clId="{AF08BF7F-26BB-3C4E-B8CF-4F16923B0198}" dt="2024-11-17T19:59:17.345" v="13687" actId="164"/>
          <ac:spMkLst>
            <pc:docMk/>
            <pc:sldMk cId="3634979525" sldId="305"/>
            <ac:spMk id="21" creationId="{5C22BB3C-1BC9-23A3-30A7-66DFCBAC1378}"/>
          </ac:spMkLst>
        </pc:spChg>
        <pc:spChg chg="add mod">
          <ac:chgData name="Prakriti Sehgal" userId="f1285331-70d5-471f-87f3-1adacbd4387c" providerId="ADAL" clId="{AF08BF7F-26BB-3C4E-B8CF-4F16923B0198}" dt="2024-11-17T19:59:17.345" v="13687" actId="164"/>
          <ac:spMkLst>
            <pc:docMk/>
            <pc:sldMk cId="3634979525" sldId="305"/>
            <ac:spMk id="22" creationId="{4EE8780D-6A26-7CE5-1938-04BDA6559A68}"/>
          </ac:spMkLst>
        </pc:spChg>
        <pc:spChg chg="add mod">
          <ac:chgData name="Prakriti Sehgal" userId="f1285331-70d5-471f-87f3-1adacbd4387c" providerId="ADAL" clId="{AF08BF7F-26BB-3C4E-B8CF-4F16923B0198}" dt="2024-11-17T19:59:33.408" v="13689" actId="164"/>
          <ac:spMkLst>
            <pc:docMk/>
            <pc:sldMk cId="3634979525" sldId="305"/>
            <ac:spMk id="23" creationId="{812358B0-9807-5FFB-C5DC-725C6494C833}"/>
          </ac:spMkLst>
        </pc:spChg>
        <pc:spChg chg="add mod">
          <ac:chgData name="Prakriti Sehgal" userId="f1285331-70d5-471f-87f3-1adacbd4387c" providerId="ADAL" clId="{AF08BF7F-26BB-3C4E-B8CF-4F16923B0198}" dt="2024-11-17T19:59:33.408" v="13689" actId="164"/>
          <ac:spMkLst>
            <pc:docMk/>
            <pc:sldMk cId="3634979525" sldId="305"/>
            <ac:spMk id="24" creationId="{05DC84ED-CAB9-C7BE-BBB3-4BA2AA0A0910}"/>
          </ac:spMkLst>
        </pc:spChg>
        <pc:spChg chg="add mod">
          <ac:chgData name="Prakriti Sehgal" userId="f1285331-70d5-471f-87f3-1adacbd4387c" providerId="ADAL" clId="{AF08BF7F-26BB-3C4E-B8CF-4F16923B0198}" dt="2024-11-17T19:59:33.408" v="13689" actId="164"/>
          <ac:spMkLst>
            <pc:docMk/>
            <pc:sldMk cId="3634979525" sldId="305"/>
            <ac:spMk id="26" creationId="{AE7E671F-E156-8A95-3224-5E52E9F8881E}"/>
          </ac:spMkLst>
        </pc:spChg>
        <pc:spChg chg="add mod">
          <ac:chgData name="Prakriti Sehgal" userId="f1285331-70d5-471f-87f3-1adacbd4387c" providerId="ADAL" clId="{AF08BF7F-26BB-3C4E-B8CF-4F16923B0198}" dt="2024-11-17T19:59:33.408" v="13689" actId="164"/>
          <ac:spMkLst>
            <pc:docMk/>
            <pc:sldMk cId="3634979525" sldId="305"/>
            <ac:spMk id="29" creationId="{2D1A6384-B734-A35B-3FD9-C02A863ECC26}"/>
          </ac:spMkLst>
        </pc:spChg>
        <pc:spChg chg="add mod">
          <ac:chgData name="Prakriti Sehgal" userId="f1285331-70d5-471f-87f3-1adacbd4387c" providerId="ADAL" clId="{AF08BF7F-26BB-3C4E-B8CF-4F16923B0198}" dt="2024-11-17T19:59:33.408" v="13689" actId="164"/>
          <ac:spMkLst>
            <pc:docMk/>
            <pc:sldMk cId="3634979525" sldId="305"/>
            <ac:spMk id="30" creationId="{FB3CF891-3E07-54AF-E131-FC618029FF1C}"/>
          </ac:spMkLst>
        </pc:spChg>
        <pc:spChg chg="add mod">
          <ac:chgData name="Prakriti Sehgal" userId="f1285331-70d5-471f-87f3-1adacbd4387c" providerId="ADAL" clId="{AF08BF7F-26BB-3C4E-B8CF-4F16923B0198}" dt="2024-11-17T19:59:33.408" v="13689" actId="164"/>
          <ac:spMkLst>
            <pc:docMk/>
            <pc:sldMk cId="3634979525" sldId="305"/>
            <ac:spMk id="31" creationId="{72FD72CC-B941-60E0-5EB1-1ED0942F4E15}"/>
          </ac:spMkLst>
        </pc:spChg>
        <pc:spChg chg="add mod">
          <ac:chgData name="Prakriti Sehgal" userId="f1285331-70d5-471f-87f3-1adacbd4387c" providerId="ADAL" clId="{AF08BF7F-26BB-3C4E-B8CF-4F16923B0198}" dt="2024-11-17T19:59:33.408" v="13689" actId="164"/>
          <ac:spMkLst>
            <pc:docMk/>
            <pc:sldMk cId="3634979525" sldId="305"/>
            <ac:spMk id="34" creationId="{B6A7F63C-1866-762B-00E3-C657CD4A9AC7}"/>
          </ac:spMkLst>
        </pc:spChg>
        <pc:spChg chg="add mod">
          <ac:chgData name="Prakriti Sehgal" userId="f1285331-70d5-471f-87f3-1adacbd4387c" providerId="ADAL" clId="{AF08BF7F-26BB-3C4E-B8CF-4F16923B0198}" dt="2024-11-17T19:59:33.408" v="13689" actId="164"/>
          <ac:spMkLst>
            <pc:docMk/>
            <pc:sldMk cId="3634979525" sldId="305"/>
            <ac:spMk id="35" creationId="{4BD1B6D9-A694-4648-4DAF-73F0A3CB9D00}"/>
          </ac:spMkLst>
        </pc:spChg>
        <pc:spChg chg="add mod">
          <ac:chgData name="Prakriti Sehgal" userId="f1285331-70d5-471f-87f3-1adacbd4387c" providerId="ADAL" clId="{AF08BF7F-26BB-3C4E-B8CF-4F16923B0198}" dt="2024-11-17T19:59:33.408" v="13689" actId="164"/>
          <ac:spMkLst>
            <pc:docMk/>
            <pc:sldMk cId="3634979525" sldId="305"/>
            <ac:spMk id="36" creationId="{143C6E19-540C-D116-ABDB-50EFC1C5A78E}"/>
          </ac:spMkLst>
        </pc:spChg>
        <pc:spChg chg="add mod">
          <ac:chgData name="Prakriti Sehgal" userId="f1285331-70d5-471f-87f3-1adacbd4387c" providerId="ADAL" clId="{AF08BF7F-26BB-3C4E-B8CF-4F16923B0198}" dt="2024-11-17T19:59:33.408" v="13689" actId="164"/>
          <ac:spMkLst>
            <pc:docMk/>
            <pc:sldMk cId="3634979525" sldId="305"/>
            <ac:spMk id="38" creationId="{EA15290F-1ABC-6014-84D7-7136E08540C1}"/>
          </ac:spMkLst>
        </pc:spChg>
        <pc:spChg chg="add mod">
          <ac:chgData name="Prakriti Sehgal" userId="f1285331-70d5-471f-87f3-1adacbd4387c" providerId="ADAL" clId="{AF08BF7F-26BB-3C4E-B8CF-4F16923B0198}" dt="2024-11-17T19:59:33.408" v="13689" actId="164"/>
          <ac:spMkLst>
            <pc:docMk/>
            <pc:sldMk cId="3634979525" sldId="305"/>
            <ac:spMk id="39" creationId="{B653211E-9678-91E0-1096-10892CBFB278}"/>
          </ac:spMkLst>
        </pc:spChg>
        <pc:spChg chg="add mod">
          <ac:chgData name="Prakriti Sehgal" userId="f1285331-70d5-471f-87f3-1adacbd4387c" providerId="ADAL" clId="{AF08BF7F-26BB-3C4E-B8CF-4F16923B0198}" dt="2024-11-17T19:59:17.345" v="13687" actId="164"/>
          <ac:spMkLst>
            <pc:docMk/>
            <pc:sldMk cId="3634979525" sldId="305"/>
            <ac:spMk id="40" creationId="{92A12E35-BB46-22EF-E18F-7E0F74E88CA5}"/>
          </ac:spMkLst>
        </pc:spChg>
        <pc:spChg chg="add mod">
          <ac:chgData name="Prakriti Sehgal" userId="f1285331-70d5-471f-87f3-1adacbd4387c" providerId="ADAL" clId="{AF08BF7F-26BB-3C4E-B8CF-4F16923B0198}" dt="2024-11-17T19:59:33.408" v="13689" actId="164"/>
          <ac:spMkLst>
            <pc:docMk/>
            <pc:sldMk cId="3634979525" sldId="305"/>
            <ac:spMk id="41" creationId="{42CC9A52-16FB-1DFA-5C70-1B38BBFEADF6}"/>
          </ac:spMkLst>
        </pc:spChg>
        <pc:spChg chg="add mod">
          <ac:chgData name="Prakriti Sehgal" userId="f1285331-70d5-471f-87f3-1adacbd4387c" providerId="ADAL" clId="{AF08BF7F-26BB-3C4E-B8CF-4F16923B0198}" dt="2024-11-17T19:59:33.408" v="13689" actId="164"/>
          <ac:spMkLst>
            <pc:docMk/>
            <pc:sldMk cId="3634979525" sldId="305"/>
            <ac:spMk id="43" creationId="{01C8B9D0-D0E5-6088-B170-F78B16425DE1}"/>
          </ac:spMkLst>
        </pc:spChg>
        <pc:spChg chg="add mod">
          <ac:chgData name="Prakriti Sehgal" userId="f1285331-70d5-471f-87f3-1adacbd4387c" providerId="ADAL" clId="{AF08BF7F-26BB-3C4E-B8CF-4F16923B0198}" dt="2024-11-17T19:59:33.408" v="13689" actId="164"/>
          <ac:spMkLst>
            <pc:docMk/>
            <pc:sldMk cId="3634979525" sldId="305"/>
            <ac:spMk id="44" creationId="{36409E19-B918-7232-1101-235DBD7849CE}"/>
          </ac:spMkLst>
        </pc:spChg>
        <pc:spChg chg="add mod">
          <ac:chgData name="Prakriti Sehgal" userId="f1285331-70d5-471f-87f3-1adacbd4387c" providerId="ADAL" clId="{AF08BF7F-26BB-3C4E-B8CF-4F16923B0198}" dt="2024-11-17T19:59:33.408" v="13689" actId="164"/>
          <ac:spMkLst>
            <pc:docMk/>
            <pc:sldMk cId="3634979525" sldId="305"/>
            <ac:spMk id="47" creationId="{CA77B6A7-BAE7-E1C4-1696-D7E55E9EDD1C}"/>
          </ac:spMkLst>
        </pc:spChg>
        <pc:spChg chg="add mod">
          <ac:chgData name="Prakriti Sehgal" userId="f1285331-70d5-471f-87f3-1adacbd4387c" providerId="ADAL" clId="{AF08BF7F-26BB-3C4E-B8CF-4F16923B0198}" dt="2024-11-17T19:59:33.408" v="13689" actId="164"/>
          <ac:spMkLst>
            <pc:docMk/>
            <pc:sldMk cId="3634979525" sldId="305"/>
            <ac:spMk id="48" creationId="{10B9FF89-E0C1-05BF-8208-A91C0EC4F54C}"/>
          </ac:spMkLst>
        </pc:spChg>
        <pc:spChg chg="add mod">
          <ac:chgData name="Prakriti Sehgal" userId="f1285331-70d5-471f-87f3-1adacbd4387c" providerId="ADAL" clId="{AF08BF7F-26BB-3C4E-B8CF-4F16923B0198}" dt="2024-11-17T19:59:33.408" v="13689" actId="164"/>
          <ac:spMkLst>
            <pc:docMk/>
            <pc:sldMk cId="3634979525" sldId="305"/>
            <ac:spMk id="49" creationId="{6C5F7F2F-3AB7-5309-05A5-CC28B468BDCC}"/>
          </ac:spMkLst>
        </pc:spChg>
        <pc:spChg chg="add mod">
          <ac:chgData name="Prakriti Sehgal" userId="f1285331-70d5-471f-87f3-1adacbd4387c" providerId="ADAL" clId="{AF08BF7F-26BB-3C4E-B8CF-4F16923B0198}" dt="2024-11-17T19:59:33.408" v="13689" actId="164"/>
          <ac:spMkLst>
            <pc:docMk/>
            <pc:sldMk cId="3634979525" sldId="305"/>
            <ac:spMk id="50" creationId="{8F62CB15-8BF6-238F-850D-2246E68A1548}"/>
          </ac:spMkLst>
        </pc:spChg>
        <pc:spChg chg="add mod">
          <ac:chgData name="Prakriti Sehgal" userId="f1285331-70d5-471f-87f3-1adacbd4387c" providerId="ADAL" clId="{AF08BF7F-26BB-3C4E-B8CF-4F16923B0198}" dt="2024-11-17T19:59:33.408" v="13689" actId="164"/>
          <ac:spMkLst>
            <pc:docMk/>
            <pc:sldMk cId="3634979525" sldId="305"/>
            <ac:spMk id="53" creationId="{C60B1382-740A-8965-345F-21E2C6E10FF1}"/>
          </ac:spMkLst>
        </pc:spChg>
        <pc:spChg chg="add mod">
          <ac:chgData name="Prakriti Sehgal" userId="f1285331-70d5-471f-87f3-1adacbd4387c" providerId="ADAL" clId="{AF08BF7F-26BB-3C4E-B8CF-4F16923B0198}" dt="2024-11-17T19:59:33.408" v="13689" actId="164"/>
          <ac:spMkLst>
            <pc:docMk/>
            <pc:sldMk cId="3634979525" sldId="305"/>
            <ac:spMk id="54" creationId="{DCCF2C4D-2171-EAA6-6962-B1FD82747C27}"/>
          </ac:spMkLst>
        </pc:spChg>
        <pc:spChg chg="add mod">
          <ac:chgData name="Prakriti Sehgal" userId="f1285331-70d5-471f-87f3-1adacbd4387c" providerId="ADAL" clId="{AF08BF7F-26BB-3C4E-B8CF-4F16923B0198}" dt="2024-11-17T19:59:33.408" v="13689" actId="164"/>
          <ac:spMkLst>
            <pc:docMk/>
            <pc:sldMk cId="3634979525" sldId="305"/>
            <ac:spMk id="55" creationId="{12C946FD-D15E-1946-8438-E6BB587F91D0}"/>
          </ac:spMkLst>
        </pc:spChg>
        <pc:spChg chg="add mod">
          <ac:chgData name="Prakriti Sehgal" userId="f1285331-70d5-471f-87f3-1adacbd4387c" providerId="ADAL" clId="{AF08BF7F-26BB-3C4E-B8CF-4F16923B0198}" dt="2024-11-17T19:59:33.408" v="13689" actId="164"/>
          <ac:spMkLst>
            <pc:docMk/>
            <pc:sldMk cId="3634979525" sldId="305"/>
            <ac:spMk id="56" creationId="{0BFCFBB3-BC65-B63F-61DE-55E33E925C5E}"/>
          </ac:spMkLst>
        </pc:spChg>
        <pc:spChg chg="add mod">
          <ac:chgData name="Prakriti Sehgal" userId="f1285331-70d5-471f-87f3-1adacbd4387c" providerId="ADAL" clId="{AF08BF7F-26BB-3C4E-B8CF-4F16923B0198}" dt="2024-11-17T19:59:33.408" v="13689" actId="164"/>
          <ac:spMkLst>
            <pc:docMk/>
            <pc:sldMk cId="3634979525" sldId="305"/>
            <ac:spMk id="57" creationId="{C35D3C94-BA56-D39C-7986-99CE3845665B}"/>
          </ac:spMkLst>
        </pc:spChg>
        <pc:spChg chg="add mod">
          <ac:chgData name="Prakriti Sehgal" userId="f1285331-70d5-471f-87f3-1adacbd4387c" providerId="ADAL" clId="{AF08BF7F-26BB-3C4E-B8CF-4F16923B0198}" dt="2024-11-17T19:59:33.408" v="13689" actId="164"/>
          <ac:spMkLst>
            <pc:docMk/>
            <pc:sldMk cId="3634979525" sldId="305"/>
            <ac:spMk id="58" creationId="{116506B3-8B6F-1F43-D84F-DEABD2694B15}"/>
          </ac:spMkLst>
        </pc:spChg>
        <pc:spChg chg="add mod">
          <ac:chgData name="Prakriti Sehgal" userId="f1285331-70d5-471f-87f3-1adacbd4387c" providerId="ADAL" clId="{AF08BF7F-26BB-3C4E-B8CF-4F16923B0198}" dt="2024-11-17T19:59:33.408" v="13689" actId="164"/>
          <ac:spMkLst>
            <pc:docMk/>
            <pc:sldMk cId="3634979525" sldId="305"/>
            <ac:spMk id="60" creationId="{428B7105-A809-0DB7-F8E3-8A62751FE9EA}"/>
          </ac:spMkLst>
        </pc:spChg>
        <pc:spChg chg="add mod">
          <ac:chgData name="Prakriti Sehgal" userId="f1285331-70d5-471f-87f3-1adacbd4387c" providerId="ADAL" clId="{AF08BF7F-26BB-3C4E-B8CF-4F16923B0198}" dt="2024-11-17T19:59:33.408" v="13689" actId="164"/>
          <ac:spMkLst>
            <pc:docMk/>
            <pc:sldMk cId="3634979525" sldId="305"/>
            <ac:spMk id="61" creationId="{354ACEB6-0001-62C5-C6CF-DD3BD28CCCB6}"/>
          </ac:spMkLst>
        </pc:spChg>
        <pc:spChg chg="add mod">
          <ac:chgData name="Prakriti Sehgal" userId="f1285331-70d5-471f-87f3-1adacbd4387c" providerId="ADAL" clId="{AF08BF7F-26BB-3C4E-B8CF-4F16923B0198}" dt="2024-11-17T19:59:04.164" v="13685" actId="164"/>
          <ac:spMkLst>
            <pc:docMk/>
            <pc:sldMk cId="3634979525" sldId="305"/>
            <ac:spMk id="63" creationId="{50347487-9067-F107-50A9-2D9016E17027}"/>
          </ac:spMkLst>
        </pc:spChg>
        <pc:spChg chg="mod">
          <ac:chgData name="Prakriti Sehgal" userId="f1285331-70d5-471f-87f3-1adacbd4387c" providerId="ADAL" clId="{AF08BF7F-26BB-3C4E-B8CF-4F16923B0198}" dt="2024-11-17T20:23:13.817" v="13881"/>
          <ac:spMkLst>
            <pc:docMk/>
            <pc:sldMk cId="3634979525" sldId="305"/>
            <ac:spMk id="1024" creationId="{2BD6CC2E-27F6-C0B6-F73B-81F91C528D42}"/>
          </ac:spMkLst>
        </pc:spChg>
        <pc:spChg chg="mod">
          <ac:chgData name="Prakriti Sehgal" userId="f1285331-70d5-471f-87f3-1adacbd4387c" providerId="ADAL" clId="{AF08BF7F-26BB-3C4E-B8CF-4F16923B0198}" dt="2024-11-17T20:23:13.817" v="13881"/>
          <ac:spMkLst>
            <pc:docMk/>
            <pc:sldMk cId="3634979525" sldId="305"/>
            <ac:spMk id="1025" creationId="{0AE1EF57-AC49-D1D0-A48D-F53D8AD5D00B}"/>
          </ac:spMkLst>
        </pc:spChg>
        <pc:spChg chg="mod">
          <ac:chgData name="Prakriti Sehgal" userId="f1285331-70d5-471f-87f3-1adacbd4387c" providerId="ADAL" clId="{AF08BF7F-26BB-3C4E-B8CF-4F16923B0198}" dt="2024-11-17T20:23:13.817" v="13881"/>
          <ac:spMkLst>
            <pc:docMk/>
            <pc:sldMk cId="3634979525" sldId="305"/>
            <ac:spMk id="1026" creationId="{480A5174-BE1D-EDE8-141F-DCCFB16B6DD1}"/>
          </ac:spMkLst>
        </pc:spChg>
        <pc:spChg chg="mod">
          <ac:chgData name="Prakriti Sehgal" userId="f1285331-70d5-471f-87f3-1adacbd4387c" providerId="ADAL" clId="{AF08BF7F-26BB-3C4E-B8CF-4F16923B0198}" dt="2024-11-17T20:23:13.817" v="13881"/>
          <ac:spMkLst>
            <pc:docMk/>
            <pc:sldMk cId="3634979525" sldId="305"/>
            <ac:spMk id="1029" creationId="{6124AF7C-72E0-C289-DAD3-9270528CCD9E}"/>
          </ac:spMkLst>
        </pc:spChg>
        <pc:spChg chg="mod">
          <ac:chgData name="Prakriti Sehgal" userId="f1285331-70d5-471f-87f3-1adacbd4387c" providerId="ADAL" clId="{AF08BF7F-26BB-3C4E-B8CF-4F16923B0198}" dt="2024-11-17T20:23:13.817" v="13881"/>
          <ac:spMkLst>
            <pc:docMk/>
            <pc:sldMk cId="3634979525" sldId="305"/>
            <ac:spMk id="1030" creationId="{4383EFFF-E47B-0E91-5E2A-1FC454C7E9F4}"/>
          </ac:spMkLst>
        </pc:spChg>
        <pc:spChg chg="mod">
          <ac:chgData name="Prakriti Sehgal" userId="f1285331-70d5-471f-87f3-1adacbd4387c" providerId="ADAL" clId="{AF08BF7F-26BB-3C4E-B8CF-4F16923B0198}" dt="2024-11-17T20:51:53.288" v="14741" actId="255"/>
          <ac:spMkLst>
            <pc:docMk/>
            <pc:sldMk cId="3634979525" sldId="305"/>
            <ac:spMk id="1031" creationId="{70197472-D76A-6ADD-9CEE-EE41CDB914A0}"/>
          </ac:spMkLst>
        </pc:spChg>
        <pc:spChg chg="mod">
          <ac:chgData name="Prakriti Sehgal" userId="f1285331-70d5-471f-87f3-1adacbd4387c" providerId="ADAL" clId="{AF08BF7F-26BB-3C4E-B8CF-4F16923B0198}" dt="2024-11-17T20:23:13.817" v="13881"/>
          <ac:spMkLst>
            <pc:docMk/>
            <pc:sldMk cId="3634979525" sldId="305"/>
            <ac:spMk id="1032" creationId="{148E5801-F8BF-1C1F-49EB-38B971ABDC58}"/>
          </ac:spMkLst>
        </pc:spChg>
        <pc:spChg chg="mod">
          <ac:chgData name="Prakriti Sehgal" userId="f1285331-70d5-471f-87f3-1adacbd4387c" providerId="ADAL" clId="{AF08BF7F-26BB-3C4E-B8CF-4F16923B0198}" dt="2024-11-17T20:23:13.817" v="13881"/>
          <ac:spMkLst>
            <pc:docMk/>
            <pc:sldMk cId="3634979525" sldId="305"/>
            <ac:spMk id="1033" creationId="{25B2C3BC-2F78-76A3-8C05-A6196ACFEA98}"/>
          </ac:spMkLst>
        </pc:spChg>
        <pc:spChg chg="mod">
          <ac:chgData name="Prakriti Sehgal" userId="f1285331-70d5-471f-87f3-1adacbd4387c" providerId="ADAL" clId="{AF08BF7F-26BB-3C4E-B8CF-4F16923B0198}" dt="2024-11-17T20:23:13.817" v="13881"/>
          <ac:spMkLst>
            <pc:docMk/>
            <pc:sldMk cId="3634979525" sldId="305"/>
            <ac:spMk id="1034" creationId="{B0C57D4B-D1FF-4F58-BA27-D213C4719E7E}"/>
          </ac:spMkLst>
        </pc:spChg>
        <pc:spChg chg="mod">
          <ac:chgData name="Prakriti Sehgal" userId="f1285331-70d5-471f-87f3-1adacbd4387c" providerId="ADAL" clId="{AF08BF7F-26BB-3C4E-B8CF-4F16923B0198}" dt="2024-11-17T20:23:13.817" v="13881"/>
          <ac:spMkLst>
            <pc:docMk/>
            <pc:sldMk cId="3634979525" sldId="305"/>
            <ac:spMk id="1035" creationId="{BF3030C6-0E45-9E5E-BA5C-4AC8DFE42025}"/>
          </ac:spMkLst>
        </pc:spChg>
        <pc:spChg chg="mod">
          <ac:chgData name="Prakriti Sehgal" userId="f1285331-70d5-471f-87f3-1adacbd4387c" providerId="ADAL" clId="{AF08BF7F-26BB-3C4E-B8CF-4F16923B0198}" dt="2024-11-17T20:23:13.817" v="13881"/>
          <ac:spMkLst>
            <pc:docMk/>
            <pc:sldMk cId="3634979525" sldId="305"/>
            <ac:spMk id="1036" creationId="{61A8AF70-3C82-2A89-B0A5-F4236FD472E7}"/>
          </ac:spMkLst>
        </pc:spChg>
        <pc:spChg chg="mod">
          <ac:chgData name="Prakriti Sehgal" userId="f1285331-70d5-471f-87f3-1adacbd4387c" providerId="ADAL" clId="{AF08BF7F-26BB-3C4E-B8CF-4F16923B0198}" dt="2024-11-17T20:23:13.817" v="13881"/>
          <ac:spMkLst>
            <pc:docMk/>
            <pc:sldMk cId="3634979525" sldId="305"/>
            <ac:spMk id="1037" creationId="{2D2ED991-E1CE-706F-A1EA-53FC88F74ED2}"/>
          </ac:spMkLst>
        </pc:spChg>
        <pc:spChg chg="mod">
          <ac:chgData name="Prakriti Sehgal" userId="f1285331-70d5-471f-87f3-1adacbd4387c" providerId="ADAL" clId="{AF08BF7F-26BB-3C4E-B8CF-4F16923B0198}" dt="2024-11-17T20:23:13.817" v="13881"/>
          <ac:spMkLst>
            <pc:docMk/>
            <pc:sldMk cId="3634979525" sldId="305"/>
            <ac:spMk id="1038" creationId="{62A0E22D-A50F-FD98-D889-F1319D1E166A}"/>
          </ac:spMkLst>
        </pc:spChg>
        <pc:spChg chg="mod">
          <ac:chgData name="Prakriti Sehgal" userId="f1285331-70d5-471f-87f3-1adacbd4387c" providerId="ADAL" clId="{AF08BF7F-26BB-3C4E-B8CF-4F16923B0198}" dt="2024-11-17T20:23:13.817" v="13881"/>
          <ac:spMkLst>
            <pc:docMk/>
            <pc:sldMk cId="3634979525" sldId="305"/>
            <ac:spMk id="1039" creationId="{8B4C79F0-D613-FF11-856C-C8508EBC3926}"/>
          </ac:spMkLst>
        </pc:spChg>
        <pc:spChg chg="mod">
          <ac:chgData name="Prakriti Sehgal" userId="f1285331-70d5-471f-87f3-1adacbd4387c" providerId="ADAL" clId="{AF08BF7F-26BB-3C4E-B8CF-4F16923B0198}" dt="2024-11-17T20:23:13.817" v="13881"/>
          <ac:spMkLst>
            <pc:docMk/>
            <pc:sldMk cId="3634979525" sldId="305"/>
            <ac:spMk id="1040" creationId="{80F8EA48-BDF7-F4EF-548D-4EB20CC65435}"/>
          </ac:spMkLst>
        </pc:spChg>
        <pc:spChg chg="mod">
          <ac:chgData name="Prakriti Sehgal" userId="f1285331-70d5-471f-87f3-1adacbd4387c" providerId="ADAL" clId="{AF08BF7F-26BB-3C4E-B8CF-4F16923B0198}" dt="2024-11-17T20:23:13.817" v="13881"/>
          <ac:spMkLst>
            <pc:docMk/>
            <pc:sldMk cId="3634979525" sldId="305"/>
            <ac:spMk id="1042" creationId="{F8C98460-D2EF-56FC-1165-E8BED42EE837}"/>
          </ac:spMkLst>
        </pc:spChg>
        <pc:spChg chg="mod">
          <ac:chgData name="Prakriti Sehgal" userId="f1285331-70d5-471f-87f3-1adacbd4387c" providerId="ADAL" clId="{AF08BF7F-26BB-3C4E-B8CF-4F16923B0198}" dt="2024-11-17T20:23:13.817" v="13881"/>
          <ac:spMkLst>
            <pc:docMk/>
            <pc:sldMk cId="3634979525" sldId="305"/>
            <ac:spMk id="1043" creationId="{DECA8EA4-50CB-75D6-1E18-D893AFFF359F}"/>
          </ac:spMkLst>
        </pc:spChg>
        <pc:spChg chg="mod">
          <ac:chgData name="Prakriti Sehgal" userId="f1285331-70d5-471f-87f3-1adacbd4387c" providerId="ADAL" clId="{AF08BF7F-26BB-3C4E-B8CF-4F16923B0198}" dt="2024-11-17T20:52:00.217" v="14742" actId="255"/>
          <ac:spMkLst>
            <pc:docMk/>
            <pc:sldMk cId="3634979525" sldId="305"/>
            <ac:spMk id="1044" creationId="{2FAA3D23-186C-CCC3-700F-E2C8B454B098}"/>
          </ac:spMkLst>
        </pc:spChg>
        <pc:spChg chg="mod">
          <ac:chgData name="Prakriti Sehgal" userId="f1285331-70d5-471f-87f3-1adacbd4387c" providerId="ADAL" clId="{AF08BF7F-26BB-3C4E-B8CF-4F16923B0198}" dt="2024-11-17T20:52:11.236" v="14744" actId="113"/>
          <ac:spMkLst>
            <pc:docMk/>
            <pc:sldMk cId="3634979525" sldId="305"/>
            <ac:spMk id="1045" creationId="{51816E99-D609-94EA-104B-E733811BE9C1}"/>
          </ac:spMkLst>
        </pc:spChg>
        <pc:spChg chg="mod">
          <ac:chgData name="Prakriti Sehgal" userId="f1285331-70d5-471f-87f3-1adacbd4387c" providerId="ADAL" clId="{AF08BF7F-26BB-3C4E-B8CF-4F16923B0198}" dt="2024-11-17T20:23:13.817" v="13881"/>
          <ac:spMkLst>
            <pc:docMk/>
            <pc:sldMk cId="3634979525" sldId="305"/>
            <ac:spMk id="1046" creationId="{644FA608-3100-E1DE-45CE-DA14491D7669}"/>
          </ac:spMkLst>
        </pc:spChg>
        <pc:spChg chg="mod">
          <ac:chgData name="Prakriti Sehgal" userId="f1285331-70d5-471f-87f3-1adacbd4387c" providerId="ADAL" clId="{AF08BF7F-26BB-3C4E-B8CF-4F16923B0198}" dt="2024-11-17T20:23:13.817" v="13881"/>
          <ac:spMkLst>
            <pc:docMk/>
            <pc:sldMk cId="3634979525" sldId="305"/>
            <ac:spMk id="1047" creationId="{01F98AFC-236E-E8F2-755C-86A824B998A5}"/>
          </ac:spMkLst>
        </pc:spChg>
        <pc:spChg chg="mod">
          <ac:chgData name="Prakriti Sehgal" userId="f1285331-70d5-471f-87f3-1adacbd4387c" providerId="ADAL" clId="{AF08BF7F-26BB-3C4E-B8CF-4F16923B0198}" dt="2024-11-17T20:23:13.817" v="13881"/>
          <ac:spMkLst>
            <pc:docMk/>
            <pc:sldMk cId="3634979525" sldId="305"/>
            <ac:spMk id="1048" creationId="{1D6B98B7-257A-78F9-9327-6C5B1A911041}"/>
          </ac:spMkLst>
        </pc:spChg>
        <pc:spChg chg="mod">
          <ac:chgData name="Prakriti Sehgal" userId="f1285331-70d5-471f-87f3-1adacbd4387c" providerId="ADAL" clId="{AF08BF7F-26BB-3C4E-B8CF-4F16923B0198}" dt="2024-11-17T20:23:13.817" v="13881"/>
          <ac:spMkLst>
            <pc:docMk/>
            <pc:sldMk cId="3634979525" sldId="305"/>
            <ac:spMk id="1049" creationId="{61E82BA6-BF4D-FFBA-D586-63EB90EBEA64}"/>
          </ac:spMkLst>
        </pc:spChg>
        <pc:spChg chg="mod">
          <ac:chgData name="Prakriti Sehgal" userId="f1285331-70d5-471f-87f3-1adacbd4387c" providerId="ADAL" clId="{AF08BF7F-26BB-3C4E-B8CF-4F16923B0198}" dt="2024-11-17T19:58:47.727" v="13684"/>
          <ac:spMkLst>
            <pc:docMk/>
            <pc:sldMk cId="3634979525" sldId="305"/>
            <ac:spMk id="4099" creationId="{EADBFF2F-BEB2-A168-95F9-E80FE7348279}"/>
          </ac:spMkLst>
        </pc:spChg>
        <pc:spChg chg="mod">
          <ac:chgData name="Prakriti Sehgal" userId="f1285331-70d5-471f-87f3-1adacbd4387c" providerId="ADAL" clId="{AF08BF7F-26BB-3C4E-B8CF-4F16923B0198}" dt="2024-11-17T19:58:47.727" v="13684"/>
          <ac:spMkLst>
            <pc:docMk/>
            <pc:sldMk cId="3634979525" sldId="305"/>
            <ac:spMk id="4100" creationId="{7DA1577F-0F40-4426-0648-3C4623C842B5}"/>
          </ac:spMkLst>
        </pc:spChg>
        <pc:spChg chg="mod">
          <ac:chgData name="Prakriti Sehgal" userId="f1285331-70d5-471f-87f3-1adacbd4387c" providerId="ADAL" clId="{AF08BF7F-26BB-3C4E-B8CF-4F16923B0198}" dt="2024-11-17T19:58:47.727" v="13684"/>
          <ac:spMkLst>
            <pc:docMk/>
            <pc:sldMk cId="3634979525" sldId="305"/>
            <ac:spMk id="4101" creationId="{C2C6C54E-83E1-8ADB-2935-37132BC8B4F5}"/>
          </ac:spMkLst>
        </pc:spChg>
        <pc:spChg chg="mod">
          <ac:chgData name="Prakriti Sehgal" userId="f1285331-70d5-471f-87f3-1adacbd4387c" providerId="ADAL" clId="{AF08BF7F-26BB-3C4E-B8CF-4F16923B0198}" dt="2024-11-17T19:58:47.727" v="13684"/>
          <ac:spMkLst>
            <pc:docMk/>
            <pc:sldMk cId="3634979525" sldId="305"/>
            <ac:spMk id="4102" creationId="{9625B764-A64A-67E5-01E7-CE53822E8537}"/>
          </ac:spMkLst>
        </pc:spChg>
        <pc:spChg chg="mod">
          <ac:chgData name="Prakriti Sehgal" userId="f1285331-70d5-471f-87f3-1adacbd4387c" providerId="ADAL" clId="{AF08BF7F-26BB-3C4E-B8CF-4F16923B0198}" dt="2024-11-17T19:58:47.727" v="13684"/>
          <ac:spMkLst>
            <pc:docMk/>
            <pc:sldMk cId="3634979525" sldId="305"/>
            <ac:spMk id="4104" creationId="{D94D97FF-A8BF-C94B-F8F6-FCB2F7AB32C2}"/>
          </ac:spMkLst>
        </pc:spChg>
        <pc:spChg chg="mod">
          <ac:chgData name="Prakriti Sehgal" userId="f1285331-70d5-471f-87f3-1adacbd4387c" providerId="ADAL" clId="{AF08BF7F-26BB-3C4E-B8CF-4F16923B0198}" dt="2024-11-17T19:58:47.727" v="13684"/>
          <ac:spMkLst>
            <pc:docMk/>
            <pc:sldMk cId="3634979525" sldId="305"/>
            <ac:spMk id="4105" creationId="{8509A786-E3EF-EF7B-D893-DE02F9F3CB11}"/>
          </ac:spMkLst>
        </pc:spChg>
        <pc:spChg chg="mod">
          <ac:chgData name="Prakriti Sehgal" userId="f1285331-70d5-471f-87f3-1adacbd4387c" providerId="ADAL" clId="{AF08BF7F-26BB-3C4E-B8CF-4F16923B0198}" dt="2024-11-17T19:58:47.727" v="13684"/>
          <ac:spMkLst>
            <pc:docMk/>
            <pc:sldMk cId="3634979525" sldId="305"/>
            <ac:spMk id="4106" creationId="{E751015E-32D6-9CAC-BBC1-E3C4ECC8ED6E}"/>
          </ac:spMkLst>
        </pc:spChg>
        <pc:spChg chg="mod">
          <ac:chgData name="Prakriti Sehgal" userId="f1285331-70d5-471f-87f3-1adacbd4387c" providerId="ADAL" clId="{AF08BF7F-26BB-3C4E-B8CF-4F16923B0198}" dt="2024-11-17T19:58:47.727" v="13684"/>
          <ac:spMkLst>
            <pc:docMk/>
            <pc:sldMk cId="3634979525" sldId="305"/>
            <ac:spMk id="4107" creationId="{9FAC4834-7D0C-AD83-ED39-51B7BFCEEF93}"/>
          </ac:spMkLst>
        </pc:spChg>
        <pc:spChg chg="mod">
          <ac:chgData name="Prakriti Sehgal" userId="f1285331-70d5-471f-87f3-1adacbd4387c" providerId="ADAL" clId="{AF08BF7F-26BB-3C4E-B8CF-4F16923B0198}" dt="2024-11-17T19:58:47.727" v="13684"/>
          <ac:spMkLst>
            <pc:docMk/>
            <pc:sldMk cId="3634979525" sldId="305"/>
            <ac:spMk id="4109" creationId="{FD44AF72-1E15-12FF-9DE8-69F8F6B0276F}"/>
          </ac:spMkLst>
        </pc:spChg>
        <pc:spChg chg="mod">
          <ac:chgData name="Prakriti Sehgal" userId="f1285331-70d5-471f-87f3-1adacbd4387c" providerId="ADAL" clId="{AF08BF7F-26BB-3C4E-B8CF-4F16923B0198}" dt="2024-11-17T19:58:47.727" v="13684"/>
          <ac:spMkLst>
            <pc:docMk/>
            <pc:sldMk cId="3634979525" sldId="305"/>
            <ac:spMk id="4110" creationId="{3FF3C605-2605-1E8D-4838-4A804E63F96D}"/>
          </ac:spMkLst>
        </pc:spChg>
        <pc:spChg chg="mod">
          <ac:chgData name="Prakriti Sehgal" userId="f1285331-70d5-471f-87f3-1adacbd4387c" providerId="ADAL" clId="{AF08BF7F-26BB-3C4E-B8CF-4F16923B0198}" dt="2024-11-17T19:58:47.727" v="13684"/>
          <ac:spMkLst>
            <pc:docMk/>
            <pc:sldMk cId="3634979525" sldId="305"/>
            <ac:spMk id="4111" creationId="{BCC9C995-53B4-4D7F-17D5-0495D5FAF5D9}"/>
          </ac:spMkLst>
        </pc:spChg>
        <pc:spChg chg="mod">
          <ac:chgData name="Prakriti Sehgal" userId="f1285331-70d5-471f-87f3-1adacbd4387c" providerId="ADAL" clId="{AF08BF7F-26BB-3C4E-B8CF-4F16923B0198}" dt="2024-11-17T19:58:47.727" v="13684"/>
          <ac:spMkLst>
            <pc:docMk/>
            <pc:sldMk cId="3634979525" sldId="305"/>
            <ac:spMk id="4112" creationId="{8CC20E5F-E1E1-92E8-9CFF-3566A53C213F}"/>
          </ac:spMkLst>
        </pc:spChg>
        <pc:spChg chg="mod">
          <ac:chgData name="Prakriti Sehgal" userId="f1285331-70d5-471f-87f3-1adacbd4387c" providerId="ADAL" clId="{AF08BF7F-26BB-3C4E-B8CF-4F16923B0198}" dt="2024-11-17T20:23:13.817" v="13881"/>
          <ac:spMkLst>
            <pc:docMk/>
            <pc:sldMk cId="3634979525" sldId="305"/>
            <ac:spMk id="4119" creationId="{A57002BC-BF4A-DBA3-C3D2-AF7BDFF69BB5}"/>
          </ac:spMkLst>
        </pc:spChg>
        <pc:spChg chg="mod">
          <ac:chgData name="Prakriti Sehgal" userId="f1285331-70d5-471f-87f3-1adacbd4387c" providerId="ADAL" clId="{AF08BF7F-26BB-3C4E-B8CF-4F16923B0198}" dt="2024-11-17T20:23:13.817" v="13881"/>
          <ac:spMkLst>
            <pc:docMk/>
            <pc:sldMk cId="3634979525" sldId="305"/>
            <ac:spMk id="4120" creationId="{D6333C29-C565-47AF-BD5B-84CA21AD78E2}"/>
          </ac:spMkLst>
        </pc:spChg>
        <pc:spChg chg="mod">
          <ac:chgData name="Prakriti Sehgal" userId="f1285331-70d5-471f-87f3-1adacbd4387c" providerId="ADAL" clId="{AF08BF7F-26BB-3C4E-B8CF-4F16923B0198}" dt="2024-11-17T20:23:13.817" v="13881"/>
          <ac:spMkLst>
            <pc:docMk/>
            <pc:sldMk cId="3634979525" sldId="305"/>
            <ac:spMk id="4121" creationId="{6A9125F6-C872-D0CD-4FEE-3F98B113AC3E}"/>
          </ac:spMkLst>
        </pc:spChg>
        <pc:spChg chg="mod">
          <ac:chgData name="Prakriti Sehgal" userId="f1285331-70d5-471f-87f3-1adacbd4387c" providerId="ADAL" clId="{AF08BF7F-26BB-3C4E-B8CF-4F16923B0198}" dt="2024-11-17T20:23:13.817" v="13881"/>
          <ac:spMkLst>
            <pc:docMk/>
            <pc:sldMk cId="3634979525" sldId="305"/>
            <ac:spMk id="4123" creationId="{B2F35FB0-DA13-7925-CE78-7E9FBA6AD441}"/>
          </ac:spMkLst>
        </pc:spChg>
        <pc:spChg chg="mod">
          <ac:chgData name="Prakriti Sehgal" userId="f1285331-70d5-471f-87f3-1adacbd4387c" providerId="ADAL" clId="{AF08BF7F-26BB-3C4E-B8CF-4F16923B0198}" dt="2024-11-17T20:23:13.817" v="13881"/>
          <ac:spMkLst>
            <pc:docMk/>
            <pc:sldMk cId="3634979525" sldId="305"/>
            <ac:spMk id="4124" creationId="{21BACE1B-25D4-F8AF-7B09-361B9DEEB758}"/>
          </ac:spMkLst>
        </pc:spChg>
        <pc:spChg chg="mod">
          <ac:chgData name="Prakriti Sehgal" userId="f1285331-70d5-471f-87f3-1adacbd4387c" providerId="ADAL" clId="{AF08BF7F-26BB-3C4E-B8CF-4F16923B0198}" dt="2024-11-17T20:23:13.817" v="13881"/>
          <ac:spMkLst>
            <pc:docMk/>
            <pc:sldMk cId="3634979525" sldId="305"/>
            <ac:spMk id="4127" creationId="{F6379637-534E-B6E0-3109-E2E40404223B}"/>
          </ac:spMkLst>
        </pc:spChg>
        <pc:spChg chg="mod">
          <ac:chgData name="Prakriti Sehgal" userId="f1285331-70d5-471f-87f3-1adacbd4387c" providerId="ADAL" clId="{AF08BF7F-26BB-3C4E-B8CF-4F16923B0198}" dt="2024-11-17T20:23:13.817" v="13881"/>
          <ac:spMkLst>
            <pc:docMk/>
            <pc:sldMk cId="3634979525" sldId="305"/>
            <ac:spMk id="4131" creationId="{08DE5F56-47ED-6CCE-B5FC-492B37974648}"/>
          </ac:spMkLst>
        </pc:spChg>
        <pc:spChg chg="mod">
          <ac:chgData name="Prakriti Sehgal" userId="f1285331-70d5-471f-87f3-1adacbd4387c" providerId="ADAL" clId="{AF08BF7F-26BB-3C4E-B8CF-4F16923B0198}" dt="2024-11-17T20:23:13.817" v="13881"/>
          <ac:spMkLst>
            <pc:docMk/>
            <pc:sldMk cId="3634979525" sldId="305"/>
            <ac:spMk id="4132" creationId="{895A7908-ADFE-46E9-3F96-76BCE45F3934}"/>
          </ac:spMkLst>
        </pc:spChg>
        <pc:spChg chg="mod">
          <ac:chgData name="Prakriti Sehgal" userId="f1285331-70d5-471f-87f3-1adacbd4387c" providerId="ADAL" clId="{AF08BF7F-26BB-3C4E-B8CF-4F16923B0198}" dt="2024-11-17T20:23:13.817" v="13881"/>
          <ac:spMkLst>
            <pc:docMk/>
            <pc:sldMk cId="3634979525" sldId="305"/>
            <ac:spMk id="4133" creationId="{B642600A-9861-1596-2849-B972024B6396}"/>
          </ac:spMkLst>
        </pc:spChg>
        <pc:spChg chg="mod">
          <ac:chgData name="Prakriti Sehgal" userId="f1285331-70d5-471f-87f3-1adacbd4387c" providerId="ADAL" clId="{AF08BF7F-26BB-3C4E-B8CF-4F16923B0198}" dt="2024-11-17T20:23:13.817" v="13881"/>
          <ac:spMkLst>
            <pc:docMk/>
            <pc:sldMk cId="3634979525" sldId="305"/>
            <ac:spMk id="4135" creationId="{AABB9BAC-9B5D-475A-3290-38F50AA34DA7}"/>
          </ac:spMkLst>
        </pc:spChg>
        <pc:spChg chg="mod">
          <ac:chgData name="Prakriti Sehgal" userId="f1285331-70d5-471f-87f3-1adacbd4387c" providerId="ADAL" clId="{AF08BF7F-26BB-3C4E-B8CF-4F16923B0198}" dt="2024-11-17T20:23:13.817" v="13881"/>
          <ac:spMkLst>
            <pc:docMk/>
            <pc:sldMk cId="3634979525" sldId="305"/>
            <ac:spMk id="4139" creationId="{D8B487BF-337E-FA35-81F5-C230DCA7B850}"/>
          </ac:spMkLst>
        </pc:spChg>
        <pc:spChg chg="mod">
          <ac:chgData name="Prakriti Sehgal" userId="f1285331-70d5-471f-87f3-1adacbd4387c" providerId="ADAL" clId="{AF08BF7F-26BB-3C4E-B8CF-4F16923B0198}" dt="2024-11-17T20:23:13.817" v="13881"/>
          <ac:spMkLst>
            <pc:docMk/>
            <pc:sldMk cId="3634979525" sldId="305"/>
            <ac:spMk id="4140" creationId="{B41B5D85-9B09-1D6F-EC6F-8261228B9832}"/>
          </ac:spMkLst>
        </pc:spChg>
        <pc:spChg chg="mod">
          <ac:chgData name="Prakriti Sehgal" userId="f1285331-70d5-471f-87f3-1adacbd4387c" providerId="ADAL" clId="{AF08BF7F-26BB-3C4E-B8CF-4F16923B0198}" dt="2024-11-17T20:23:13.817" v="13881"/>
          <ac:spMkLst>
            <pc:docMk/>
            <pc:sldMk cId="3634979525" sldId="305"/>
            <ac:spMk id="4141" creationId="{A4839562-4B28-2AAC-3099-EC5AC677CF51}"/>
          </ac:spMkLst>
        </pc:spChg>
        <pc:spChg chg="mod">
          <ac:chgData name="Prakriti Sehgal" userId="f1285331-70d5-471f-87f3-1adacbd4387c" providerId="ADAL" clId="{AF08BF7F-26BB-3C4E-B8CF-4F16923B0198}" dt="2024-11-17T20:23:13.817" v="13881"/>
          <ac:spMkLst>
            <pc:docMk/>
            <pc:sldMk cId="3634979525" sldId="305"/>
            <ac:spMk id="4142" creationId="{EA051930-2FB7-E9FF-7587-5D2512582646}"/>
          </ac:spMkLst>
        </pc:spChg>
        <pc:spChg chg="mod">
          <ac:chgData name="Prakriti Sehgal" userId="f1285331-70d5-471f-87f3-1adacbd4387c" providerId="ADAL" clId="{AF08BF7F-26BB-3C4E-B8CF-4F16923B0198}" dt="2024-11-17T20:23:13.817" v="13881"/>
          <ac:spMkLst>
            <pc:docMk/>
            <pc:sldMk cId="3634979525" sldId="305"/>
            <ac:spMk id="4143" creationId="{C1106536-59E1-FAD2-3BAC-EC1C8C4A0200}"/>
          </ac:spMkLst>
        </pc:spChg>
        <pc:spChg chg="mod">
          <ac:chgData name="Prakriti Sehgal" userId="f1285331-70d5-471f-87f3-1adacbd4387c" providerId="ADAL" clId="{AF08BF7F-26BB-3C4E-B8CF-4F16923B0198}" dt="2024-11-17T20:23:13.817" v="13881"/>
          <ac:spMkLst>
            <pc:docMk/>
            <pc:sldMk cId="3634979525" sldId="305"/>
            <ac:spMk id="4144" creationId="{FBA306F8-6DCD-D008-76C4-06C7CED1C398}"/>
          </ac:spMkLst>
        </pc:spChg>
        <pc:spChg chg="mod">
          <ac:chgData name="Prakriti Sehgal" userId="f1285331-70d5-471f-87f3-1adacbd4387c" providerId="ADAL" clId="{AF08BF7F-26BB-3C4E-B8CF-4F16923B0198}" dt="2024-11-17T20:23:13.817" v="13881"/>
          <ac:spMkLst>
            <pc:docMk/>
            <pc:sldMk cId="3634979525" sldId="305"/>
            <ac:spMk id="4145" creationId="{6B603E19-1B37-72B0-D09E-2E2E7AA11806}"/>
          </ac:spMkLst>
        </pc:spChg>
        <pc:spChg chg="mod">
          <ac:chgData name="Prakriti Sehgal" userId="f1285331-70d5-471f-87f3-1adacbd4387c" providerId="ADAL" clId="{AF08BF7F-26BB-3C4E-B8CF-4F16923B0198}" dt="2024-11-17T20:23:13.817" v="13881"/>
          <ac:spMkLst>
            <pc:docMk/>
            <pc:sldMk cId="3634979525" sldId="305"/>
            <ac:spMk id="4146" creationId="{26EC0D47-6E41-861E-187C-C585A57C3F86}"/>
          </ac:spMkLst>
        </pc:spChg>
        <pc:spChg chg="mod">
          <ac:chgData name="Prakriti Sehgal" userId="f1285331-70d5-471f-87f3-1adacbd4387c" providerId="ADAL" clId="{AF08BF7F-26BB-3C4E-B8CF-4F16923B0198}" dt="2024-11-17T20:23:13.817" v="13881"/>
          <ac:spMkLst>
            <pc:docMk/>
            <pc:sldMk cId="3634979525" sldId="305"/>
            <ac:spMk id="4147" creationId="{D12648A0-8C1B-D6E5-BE08-15C4D22AD432}"/>
          </ac:spMkLst>
        </pc:spChg>
        <pc:spChg chg="mod">
          <ac:chgData name="Prakriti Sehgal" userId="f1285331-70d5-471f-87f3-1adacbd4387c" providerId="ADAL" clId="{AF08BF7F-26BB-3C4E-B8CF-4F16923B0198}" dt="2024-11-17T20:23:13.817" v="13881"/>
          <ac:spMkLst>
            <pc:docMk/>
            <pc:sldMk cId="3634979525" sldId="305"/>
            <ac:spMk id="4148" creationId="{3B6CB642-E558-401E-EB93-A8E1BC089321}"/>
          </ac:spMkLst>
        </pc:spChg>
        <pc:spChg chg="mod">
          <ac:chgData name="Prakriti Sehgal" userId="f1285331-70d5-471f-87f3-1adacbd4387c" providerId="ADAL" clId="{AF08BF7F-26BB-3C4E-B8CF-4F16923B0198}" dt="2024-11-17T20:23:13.817" v="13881"/>
          <ac:spMkLst>
            <pc:docMk/>
            <pc:sldMk cId="3634979525" sldId="305"/>
            <ac:spMk id="4149" creationId="{A5C1DDC4-91A9-768B-4ABD-567730D4B35C}"/>
          </ac:spMkLst>
        </pc:spChg>
        <pc:spChg chg="mod">
          <ac:chgData name="Prakriti Sehgal" userId="f1285331-70d5-471f-87f3-1adacbd4387c" providerId="ADAL" clId="{AF08BF7F-26BB-3C4E-B8CF-4F16923B0198}" dt="2024-11-17T20:23:13.817" v="13881"/>
          <ac:spMkLst>
            <pc:docMk/>
            <pc:sldMk cId="3634979525" sldId="305"/>
            <ac:spMk id="4150" creationId="{5859809B-B047-EA7B-D3CC-D7224FF0631A}"/>
          </ac:spMkLst>
        </pc:spChg>
        <pc:spChg chg="mod">
          <ac:chgData name="Prakriti Sehgal" userId="f1285331-70d5-471f-87f3-1adacbd4387c" providerId="ADAL" clId="{AF08BF7F-26BB-3C4E-B8CF-4F16923B0198}" dt="2024-11-17T20:23:13.817" v="13881"/>
          <ac:spMkLst>
            <pc:docMk/>
            <pc:sldMk cId="3634979525" sldId="305"/>
            <ac:spMk id="4152" creationId="{5425B565-5B29-45A3-002C-6D5A4F29E55B}"/>
          </ac:spMkLst>
        </pc:spChg>
        <pc:spChg chg="mod">
          <ac:chgData name="Prakriti Sehgal" userId="f1285331-70d5-471f-87f3-1adacbd4387c" providerId="ADAL" clId="{AF08BF7F-26BB-3C4E-B8CF-4F16923B0198}" dt="2024-11-17T20:23:13.817" v="13881"/>
          <ac:spMkLst>
            <pc:docMk/>
            <pc:sldMk cId="3634979525" sldId="305"/>
            <ac:spMk id="4153" creationId="{CA358005-9A5A-9897-958B-D001BE638326}"/>
          </ac:spMkLst>
        </pc:spChg>
        <pc:spChg chg="mod">
          <ac:chgData name="Prakriti Sehgal" userId="f1285331-70d5-471f-87f3-1adacbd4387c" providerId="ADAL" clId="{AF08BF7F-26BB-3C4E-B8CF-4F16923B0198}" dt="2024-11-17T20:23:13.817" v="13881"/>
          <ac:spMkLst>
            <pc:docMk/>
            <pc:sldMk cId="3634979525" sldId="305"/>
            <ac:spMk id="4155" creationId="{4545FEFA-B6DD-3784-BE0F-6B6381156BF3}"/>
          </ac:spMkLst>
        </pc:spChg>
        <pc:spChg chg="mod">
          <ac:chgData name="Prakriti Sehgal" userId="f1285331-70d5-471f-87f3-1adacbd4387c" providerId="ADAL" clId="{AF08BF7F-26BB-3C4E-B8CF-4F16923B0198}" dt="2024-11-17T20:23:13.817" v="13881"/>
          <ac:spMkLst>
            <pc:docMk/>
            <pc:sldMk cId="3634979525" sldId="305"/>
            <ac:spMk id="4157" creationId="{9AA3F31E-E365-627B-7CBE-1D180B55400F}"/>
          </ac:spMkLst>
        </pc:spChg>
        <pc:spChg chg="mod">
          <ac:chgData name="Prakriti Sehgal" userId="f1285331-70d5-471f-87f3-1adacbd4387c" providerId="ADAL" clId="{AF08BF7F-26BB-3C4E-B8CF-4F16923B0198}" dt="2024-11-17T20:23:13.817" v="13881"/>
          <ac:spMkLst>
            <pc:docMk/>
            <pc:sldMk cId="3634979525" sldId="305"/>
            <ac:spMk id="4158" creationId="{04314027-B460-CE3B-04F5-811D39F8509C}"/>
          </ac:spMkLst>
        </pc:spChg>
        <pc:spChg chg="mod">
          <ac:chgData name="Prakriti Sehgal" userId="f1285331-70d5-471f-87f3-1adacbd4387c" providerId="ADAL" clId="{AF08BF7F-26BB-3C4E-B8CF-4F16923B0198}" dt="2024-11-17T20:23:13.817" v="13881"/>
          <ac:spMkLst>
            <pc:docMk/>
            <pc:sldMk cId="3634979525" sldId="305"/>
            <ac:spMk id="4159" creationId="{0950895A-853F-09BF-4B30-500FFE71970A}"/>
          </ac:spMkLst>
        </pc:spChg>
        <pc:grpChg chg="add mod">
          <ac:chgData name="Prakriti Sehgal" userId="f1285331-70d5-471f-87f3-1adacbd4387c" providerId="ADAL" clId="{AF08BF7F-26BB-3C4E-B8CF-4F16923B0198}" dt="2024-11-17T19:59:04.164" v="13685" actId="164"/>
          <ac:grpSpMkLst>
            <pc:docMk/>
            <pc:sldMk cId="3634979525" sldId="305"/>
            <ac:grpSpMk id="4096" creationId="{E042F331-18E1-4308-7177-0969116C5110}"/>
          </ac:grpSpMkLst>
        </pc:grpChg>
        <pc:grpChg chg="add mod">
          <ac:chgData name="Prakriti Sehgal" userId="f1285331-70d5-471f-87f3-1adacbd4387c" providerId="ADAL" clId="{AF08BF7F-26BB-3C4E-B8CF-4F16923B0198}" dt="2024-11-17T19:59:04.164" v="13685" actId="164"/>
          <ac:grpSpMkLst>
            <pc:docMk/>
            <pc:sldMk cId="3634979525" sldId="305"/>
            <ac:grpSpMk id="4103" creationId="{033F5CAB-7481-2A28-CDBB-5B74159ED720}"/>
          </ac:grpSpMkLst>
        </pc:grpChg>
        <pc:grpChg chg="add mod">
          <ac:chgData name="Prakriti Sehgal" userId="f1285331-70d5-471f-87f3-1adacbd4387c" providerId="ADAL" clId="{AF08BF7F-26BB-3C4E-B8CF-4F16923B0198}" dt="2024-11-17T19:59:04.164" v="13685" actId="164"/>
          <ac:grpSpMkLst>
            <pc:docMk/>
            <pc:sldMk cId="3634979525" sldId="305"/>
            <ac:grpSpMk id="4108" creationId="{C781BC02-6B0E-EC0D-ED9F-352AD375B7B2}"/>
          </ac:grpSpMkLst>
        </pc:grpChg>
        <pc:grpChg chg="add del mod">
          <ac:chgData name="Prakriti Sehgal" userId="f1285331-70d5-471f-87f3-1adacbd4387c" providerId="ADAL" clId="{AF08BF7F-26BB-3C4E-B8CF-4F16923B0198}" dt="2024-11-17T20:12:35.248" v="13784" actId="478"/>
          <ac:grpSpMkLst>
            <pc:docMk/>
            <pc:sldMk cId="3634979525" sldId="305"/>
            <ac:grpSpMk id="4114" creationId="{17034F84-372A-FAFA-B19E-9F8CA5722F37}"/>
          </ac:grpSpMkLst>
        </pc:grpChg>
        <pc:grpChg chg="add del mod">
          <ac:chgData name="Prakriti Sehgal" userId="f1285331-70d5-471f-87f3-1adacbd4387c" providerId="ADAL" clId="{AF08BF7F-26BB-3C4E-B8CF-4F16923B0198}" dt="2024-11-17T20:12:37.909" v="13785" actId="478"/>
          <ac:grpSpMkLst>
            <pc:docMk/>
            <pc:sldMk cId="3634979525" sldId="305"/>
            <ac:grpSpMk id="4115" creationId="{5C891830-F3CF-8AA3-396A-783C3BA58B80}"/>
          </ac:grpSpMkLst>
        </pc:grpChg>
        <pc:grpChg chg="add del mod">
          <ac:chgData name="Prakriti Sehgal" userId="f1285331-70d5-471f-87f3-1adacbd4387c" providerId="ADAL" clId="{AF08BF7F-26BB-3C4E-B8CF-4F16923B0198}" dt="2024-11-17T20:12:40.893" v="13786" actId="478"/>
          <ac:grpSpMkLst>
            <pc:docMk/>
            <pc:sldMk cId="3634979525" sldId="305"/>
            <ac:grpSpMk id="4116" creationId="{7FEE4414-0286-3E63-598D-13DAD676AF8A}"/>
          </ac:grpSpMkLst>
        </pc:grpChg>
        <pc:grpChg chg="add mod">
          <ac:chgData name="Prakriti Sehgal" userId="f1285331-70d5-471f-87f3-1adacbd4387c" providerId="ADAL" clId="{AF08BF7F-26BB-3C4E-B8CF-4F16923B0198}" dt="2024-11-17T20:23:13.817" v="13881"/>
          <ac:grpSpMkLst>
            <pc:docMk/>
            <pc:sldMk cId="3634979525" sldId="305"/>
            <ac:grpSpMk id="4118" creationId="{BFBE9BAC-C0BC-268C-E392-AE771E99DB85}"/>
          </ac:grpSpMkLst>
        </pc:grpChg>
        <pc:grpChg chg="add mod">
          <ac:chgData name="Prakriti Sehgal" userId="f1285331-70d5-471f-87f3-1adacbd4387c" providerId="ADAL" clId="{AF08BF7F-26BB-3C4E-B8CF-4F16923B0198}" dt="2024-11-17T20:23:13.817" v="13881"/>
          <ac:grpSpMkLst>
            <pc:docMk/>
            <pc:sldMk cId="3634979525" sldId="305"/>
            <ac:grpSpMk id="4134" creationId="{8FD7CCFC-3A30-9BEC-C298-568B8EBEF999}"/>
          </ac:grpSpMkLst>
        </pc:grpChg>
        <pc:grpChg chg="mod">
          <ac:chgData name="Prakriti Sehgal" userId="f1285331-70d5-471f-87f3-1adacbd4387c" providerId="ADAL" clId="{AF08BF7F-26BB-3C4E-B8CF-4F16923B0198}" dt="2024-11-17T20:23:13.817" v="13881"/>
          <ac:grpSpMkLst>
            <pc:docMk/>
            <pc:sldMk cId="3634979525" sldId="305"/>
            <ac:grpSpMk id="4136" creationId="{3D991EC5-CAC8-D9DE-80E3-1DE59DABBCF7}"/>
          </ac:grpSpMkLst>
        </pc:grpChg>
        <pc:grpChg chg="mod">
          <ac:chgData name="Prakriti Sehgal" userId="f1285331-70d5-471f-87f3-1adacbd4387c" providerId="ADAL" clId="{AF08BF7F-26BB-3C4E-B8CF-4F16923B0198}" dt="2024-11-17T20:23:13.817" v="13881"/>
          <ac:grpSpMkLst>
            <pc:docMk/>
            <pc:sldMk cId="3634979525" sldId="305"/>
            <ac:grpSpMk id="4137" creationId="{0E7D7F33-920E-0A94-E519-16C9BFB99698}"/>
          </ac:grpSpMkLst>
        </pc:grpChg>
        <pc:grpChg chg="mod">
          <ac:chgData name="Prakriti Sehgal" userId="f1285331-70d5-471f-87f3-1adacbd4387c" providerId="ADAL" clId="{AF08BF7F-26BB-3C4E-B8CF-4F16923B0198}" dt="2024-11-17T20:23:13.817" v="13881"/>
          <ac:grpSpMkLst>
            <pc:docMk/>
            <pc:sldMk cId="3634979525" sldId="305"/>
            <ac:grpSpMk id="4138" creationId="{10C17549-744C-A221-CAA2-21CD3BB7DB52}"/>
          </ac:grpSpMkLst>
        </pc:grpChg>
        <pc:grpChg chg="add mod">
          <ac:chgData name="Prakriti Sehgal" userId="f1285331-70d5-471f-87f3-1adacbd4387c" providerId="ADAL" clId="{AF08BF7F-26BB-3C4E-B8CF-4F16923B0198}" dt="2024-11-17T20:23:13.817" v="13881"/>
          <ac:grpSpMkLst>
            <pc:docMk/>
            <pc:sldMk cId="3634979525" sldId="305"/>
            <ac:grpSpMk id="4151" creationId="{F7D1DEF7-32B6-4C97-B347-6B62B256D508}"/>
          </ac:grpSpMkLst>
        </pc:grpChg>
        <pc:graphicFrameChg chg="add mod">
          <ac:chgData name="Prakriti Sehgal" userId="f1285331-70d5-471f-87f3-1adacbd4387c" providerId="ADAL" clId="{AF08BF7F-26BB-3C4E-B8CF-4F16923B0198}" dt="2024-11-17T19:56:39.747" v="13673"/>
          <ac:graphicFrameMkLst>
            <pc:docMk/>
            <pc:sldMk cId="3634979525" sldId="305"/>
            <ac:graphicFrameMk id="4" creationId="{769B7A5F-A12F-E6E3-9CDB-424CF7762417}"/>
          </ac:graphicFrameMkLst>
        </pc:graphicFrameChg>
        <pc:graphicFrameChg chg="add mod">
          <ac:chgData name="Prakriti Sehgal" userId="f1285331-70d5-471f-87f3-1adacbd4387c" providerId="ADAL" clId="{AF08BF7F-26BB-3C4E-B8CF-4F16923B0198}" dt="2024-11-17T19:56:51.197" v="13675"/>
          <ac:graphicFrameMkLst>
            <pc:docMk/>
            <pc:sldMk cId="3634979525" sldId="305"/>
            <ac:graphicFrameMk id="7" creationId="{10A9B706-091F-8D95-1A66-732E754CD678}"/>
          </ac:graphicFrameMkLst>
        </pc:graphicFrameChg>
        <pc:graphicFrameChg chg="modGraphic">
          <ac:chgData name="Prakriti Sehgal" userId="f1285331-70d5-471f-87f3-1adacbd4387c" providerId="ADAL" clId="{AF08BF7F-26BB-3C4E-B8CF-4F16923B0198}" dt="2024-11-17T20:18:50.123" v="13857" actId="207"/>
          <ac:graphicFrameMkLst>
            <pc:docMk/>
            <pc:sldMk cId="3634979525" sldId="305"/>
            <ac:graphicFrameMk id="9" creationId="{8202C488-4829-4487-9529-C9C826102A7F}"/>
          </ac:graphicFrameMkLst>
        </pc:graphicFrameChg>
        <pc:graphicFrameChg chg="modGraphic">
          <ac:chgData name="Prakriti Sehgal" userId="f1285331-70d5-471f-87f3-1adacbd4387c" providerId="ADAL" clId="{AF08BF7F-26BB-3C4E-B8CF-4F16923B0198}" dt="2024-11-17T20:12:23.525" v="13783" actId="14734"/>
          <ac:graphicFrameMkLst>
            <pc:docMk/>
            <pc:sldMk cId="3634979525" sldId="305"/>
            <ac:graphicFrameMk id="46" creationId="{369D703A-979F-C1CF-1EF5-E96DFC02FF71}"/>
          </ac:graphicFrameMkLst>
        </pc:graphicFrameChg>
        <pc:graphicFrameChg chg="modGraphic">
          <ac:chgData name="Prakriti Sehgal" userId="f1285331-70d5-471f-87f3-1adacbd4387c" providerId="ADAL" clId="{AF08BF7F-26BB-3C4E-B8CF-4F16923B0198}" dt="2024-11-17T20:21:40.556" v="13875" actId="113"/>
          <ac:graphicFrameMkLst>
            <pc:docMk/>
            <pc:sldMk cId="3634979525" sldId="305"/>
            <ac:graphicFrameMk id="59" creationId="{B8FDB170-FB59-AC5E-121E-2E4196C2633F}"/>
          </ac:graphicFrameMkLst>
        </pc:graphicFrameChg>
        <pc:graphicFrameChg chg="add mod modGraphic">
          <ac:chgData name="Prakriti Sehgal" userId="f1285331-70d5-471f-87f3-1adacbd4387c" providerId="ADAL" clId="{AF08BF7F-26BB-3C4E-B8CF-4F16923B0198}" dt="2024-11-17T20:14:15.540" v="13809" actId="1038"/>
          <ac:graphicFrameMkLst>
            <pc:docMk/>
            <pc:sldMk cId="3634979525" sldId="305"/>
            <ac:graphicFrameMk id="4117" creationId="{D19F61F0-F854-CD21-0751-A778ADC03491}"/>
          </ac:graphicFrameMkLst>
        </pc:graphicFrameChg>
        <pc:graphicFrameChg chg="del">
          <ac:chgData name="Prakriti Sehgal" userId="f1285331-70d5-471f-87f3-1adacbd4387c" providerId="ADAL" clId="{AF08BF7F-26BB-3C4E-B8CF-4F16923B0198}" dt="2024-11-17T20:18:28.733" v="13847" actId="478"/>
          <ac:graphicFrameMkLst>
            <pc:docMk/>
            <pc:sldMk cId="3634979525" sldId="305"/>
            <ac:graphicFrameMk id="4128" creationId="{CEB71489-5978-FB53-1D0B-6915A7D6F5B7}"/>
          </ac:graphicFrameMkLst>
        </pc:graphicFrameChg>
        <pc:graphicFrameChg chg="mod modGraphic">
          <ac:chgData name="Prakriti Sehgal" userId="f1285331-70d5-471f-87f3-1adacbd4387c" providerId="ADAL" clId="{AF08BF7F-26BB-3C4E-B8CF-4F16923B0198}" dt="2024-11-17T20:21:13.553" v="13874" actId="207"/>
          <ac:graphicFrameMkLst>
            <pc:docMk/>
            <pc:sldMk cId="3634979525" sldId="305"/>
            <ac:graphicFrameMk id="4129" creationId="{FAF52003-3181-5738-C6C8-118FDAE9F88D}"/>
          </ac:graphicFrameMkLst>
        </pc:graphicFrameChg>
        <pc:graphicFrameChg chg="mod">
          <ac:chgData name="Prakriti Sehgal" userId="f1285331-70d5-471f-87f3-1adacbd4387c" providerId="ADAL" clId="{AF08BF7F-26BB-3C4E-B8CF-4F16923B0198}" dt="2024-11-17T19:54:27.506" v="13650"/>
          <ac:graphicFrameMkLst>
            <pc:docMk/>
            <pc:sldMk cId="3634979525" sldId="305"/>
            <ac:graphicFrameMk id="4130" creationId="{87886EFA-E4D7-6081-9D98-705EE1E46202}"/>
          </ac:graphicFrameMkLst>
        </pc:graphicFrameChg>
        <pc:picChg chg="add mod">
          <ac:chgData name="Prakriti Sehgal" userId="f1285331-70d5-471f-87f3-1adacbd4387c" providerId="ADAL" clId="{AF08BF7F-26BB-3C4E-B8CF-4F16923B0198}" dt="2024-11-17T19:59:33.408" v="13689" actId="164"/>
          <ac:picMkLst>
            <pc:docMk/>
            <pc:sldMk cId="3634979525" sldId="305"/>
            <ac:picMk id="13" creationId="{7F95060E-6E43-2C93-F9EF-4704C3EF13C3}"/>
          </ac:picMkLst>
        </pc:picChg>
        <pc:picChg chg="add mod">
          <ac:chgData name="Prakriti Sehgal" userId="f1285331-70d5-471f-87f3-1adacbd4387c" providerId="ADAL" clId="{AF08BF7F-26BB-3C4E-B8CF-4F16923B0198}" dt="2024-11-17T19:59:33.408" v="13689" actId="164"/>
          <ac:picMkLst>
            <pc:docMk/>
            <pc:sldMk cId="3634979525" sldId="305"/>
            <ac:picMk id="15" creationId="{D13EDD65-7D0C-0C3F-BEF7-0C309F48339D}"/>
          </ac:picMkLst>
        </pc:picChg>
        <pc:picChg chg="add mod">
          <ac:chgData name="Prakriti Sehgal" userId="f1285331-70d5-471f-87f3-1adacbd4387c" providerId="ADAL" clId="{AF08BF7F-26BB-3C4E-B8CF-4F16923B0198}" dt="2024-11-17T19:59:33.408" v="13689" actId="164"/>
          <ac:picMkLst>
            <pc:docMk/>
            <pc:sldMk cId="3634979525" sldId="305"/>
            <ac:picMk id="33" creationId="{D5AC6E8C-FA21-E44F-74F5-343140F94F4A}"/>
          </ac:picMkLst>
        </pc:picChg>
        <pc:picChg chg="add mod">
          <ac:chgData name="Prakriti Sehgal" userId="f1285331-70d5-471f-87f3-1adacbd4387c" providerId="ADAL" clId="{AF08BF7F-26BB-3C4E-B8CF-4F16923B0198}" dt="2024-11-17T19:59:33.408" v="13689" actId="164"/>
          <ac:picMkLst>
            <pc:docMk/>
            <pc:sldMk cId="3634979525" sldId="305"/>
            <ac:picMk id="51" creationId="{2C9765CC-0FC8-1B0A-F6F8-1036FD70EA83}"/>
          </ac:picMkLst>
        </pc:picChg>
        <pc:picChg chg="add mod">
          <ac:chgData name="Prakriti Sehgal" userId="f1285331-70d5-471f-87f3-1adacbd4387c" providerId="ADAL" clId="{AF08BF7F-26BB-3C4E-B8CF-4F16923B0198}" dt="2024-11-17T19:59:33.408" v="13689" actId="164"/>
          <ac:picMkLst>
            <pc:docMk/>
            <pc:sldMk cId="3634979525" sldId="305"/>
            <ac:picMk id="62" creationId="{7BD21EF9-263D-91D1-0EF9-7CEB31B1DB68}"/>
          </ac:picMkLst>
        </pc:picChg>
        <pc:picChg chg="mod">
          <ac:chgData name="Prakriti Sehgal" userId="f1285331-70d5-471f-87f3-1adacbd4387c" providerId="ADAL" clId="{AF08BF7F-26BB-3C4E-B8CF-4F16923B0198}" dt="2024-11-17T20:23:13.817" v="13881"/>
          <ac:picMkLst>
            <pc:docMk/>
            <pc:sldMk cId="3634979525" sldId="305"/>
            <ac:picMk id="1027" creationId="{BED0F025-6571-2B48-32B2-4F2CB16A2615}"/>
          </ac:picMkLst>
        </pc:picChg>
        <pc:picChg chg="mod">
          <ac:chgData name="Prakriti Sehgal" userId="f1285331-70d5-471f-87f3-1adacbd4387c" providerId="ADAL" clId="{AF08BF7F-26BB-3C4E-B8CF-4F16923B0198}" dt="2024-11-17T20:23:13.817" v="13881"/>
          <ac:picMkLst>
            <pc:docMk/>
            <pc:sldMk cId="3634979525" sldId="305"/>
            <ac:picMk id="1041" creationId="{CA0A3009-A87F-F718-CCCA-B384CE868367}"/>
          </ac:picMkLst>
        </pc:picChg>
        <pc:picChg chg="mod">
          <ac:chgData name="Prakriti Sehgal" userId="f1285331-70d5-471f-87f3-1adacbd4387c" providerId="ADAL" clId="{AF08BF7F-26BB-3C4E-B8CF-4F16923B0198}" dt="2024-11-17T20:23:13.817" v="13881"/>
          <ac:picMkLst>
            <pc:docMk/>
            <pc:sldMk cId="3634979525" sldId="305"/>
            <ac:picMk id="1050" creationId="{3A385485-558C-9DDE-187F-E8126B6A00E8}"/>
          </ac:picMkLst>
        </pc:picChg>
        <pc:picChg chg="mod">
          <ac:chgData name="Prakriti Sehgal" userId="f1285331-70d5-471f-87f3-1adacbd4387c" providerId="ADAL" clId="{AF08BF7F-26BB-3C4E-B8CF-4F16923B0198}" dt="2024-11-17T20:23:13.817" v="13881"/>
          <ac:picMkLst>
            <pc:docMk/>
            <pc:sldMk cId="3634979525" sldId="305"/>
            <ac:picMk id="1051" creationId="{9EAEB2C0-8955-614E-5C89-F2CBEAE47A5D}"/>
          </ac:picMkLst>
        </pc:picChg>
        <pc:picChg chg="add mod">
          <ac:chgData name="Prakriti Sehgal" userId="f1285331-70d5-471f-87f3-1adacbd4387c" providerId="ADAL" clId="{AF08BF7F-26BB-3C4E-B8CF-4F16923B0198}" dt="2024-11-17T19:59:33.408" v="13689" actId="164"/>
          <ac:picMkLst>
            <pc:docMk/>
            <pc:sldMk cId="3634979525" sldId="305"/>
            <ac:picMk id="4113" creationId="{15558BD4-D3B0-5622-50C5-059AD7E4B105}"/>
          </ac:picMkLst>
        </pc:picChg>
        <pc:picChg chg="mod">
          <ac:chgData name="Prakriti Sehgal" userId="f1285331-70d5-471f-87f3-1adacbd4387c" providerId="ADAL" clId="{AF08BF7F-26BB-3C4E-B8CF-4F16923B0198}" dt="2024-11-17T20:23:13.817" v="13881"/>
          <ac:picMkLst>
            <pc:docMk/>
            <pc:sldMk cId="3634979525" sldId="305"/>
            <ac:picMk id="4154" creationId="{438E37A4-B0CC-86EB-E23C-5B739CBAD8CC}"/>
          </ac:picMkLst>
        </pc:picChg>
        <pc:picChg chg="mod">
          <ac:chgData name="Prakriti Sehgal" userId="f1285331-70d5-471f-87f3-1adacbd4387c" providerId="ADAL" clId="{AF08BF7F-26BB-3C4E-B8CF-4F16923B0198}" dt="2024-11-17T20:23:13.817" v="13881"/>
          <ac:picMkLst>
            <pc:docMk/>
            <pc:sldMk cId="3634979525" sldId="305"/>
            <ac:picMk id="4156" creationId="{87B02A34-1505-F0ED-0359-511F771BF4A4}"/>
          </ac:picMkLst>
        </pc:picChg>
      </pc:sldChg>
      <pc:sldChg chg="addSp delSp modSp add del mod">
        <pc:chgData name="Prakriti Sehgal" userId="f1285331-70d5-471f-87f3-1adacbd4387c" providerId="ADAL" clId="{AF08BF7F-26BB-3C4E-B8CF-4F16923B0198}" dt="2024-11-17T18:53:30.911" v="13591" actId="2696"/>
        <pc:sldMkLst>
          <pc:docMk/>
          <pc:sldMk cId="3798068755" sldId="305"/>
        </pc:sldMkLst>
        <pc:spChg chg="mod">
          <ac:chgData name="Prakriti Sehgal" userId="f1285331-70d5-471f-87f3-1adacbd4387c" providerId="ADAL" clId="{AF08BF7F-26BB-3C4E-B8CF-4F16923B0198}" dt="2024-11-17T18:25:18.496" v="13411" actId="27803"/>
          <ac:spMkLst>
            <pc:docMk/>
            <pc:sldMk cId="3798068755" sldId="305"/>
            <ac:spMk id="52" creationId="{0B25AAF8-F72E-303F-ABC7-6EF7A918EEF9}"/>
          </ac:spMkLst>
        </pc:spChg>
        <pc:spChg chg="mod">
          <ac:chgData name="Prakriti Sehgal" userId="f1285331-70d5-471f-87f3-1adacbd4387c" providerId="ADAL" clId="{AF08BF7F-26BB-3C4E-B8CF-4F16923B0198}" dt="2024-11-17T18:25:18.496" v="13411" actId="27803"/>
          <ac:spMkLst>
            <pc:docMk/>
            <pc:sldMk cId="3798068755" sldId="305"/>
            <ac:spMk id="54" creationId="{5005EDEF-E49C-393E-AC5F-DF0A1E9BFDCC}"/>
          </ac:spMkLst>
        </pc:spChg>
        <pc:spChg chg="mod">
          <ac:chgData name="Prakriti Sehgal" userId="f1285331-70d5-471f-87f3-1adacbd4387c" providerId="ADAL" clId="{AF08BF7F-26BB-3C4E-B8CF-4F16923B0198}" dt="2024-11-17T18:25:18.496" v="13411" actId="27803"/>
          <ac:spMkLst>
            <pc:docMk/>
            <pc:sldMk cId="3798068755" sldId="305"/>
            <ac:spMk id="55" creationId="{0EAE3228-BF33-824F-FE61-469564A78421}"/>
          </ac:spMkLst>
        </pc:spChg>
        <pc:spChg chg="mod">
          <ac:chgData name="Prakriti Sehgal" userId="f1285331-70d5-471f-87f3-1adacbd4387c" providerId="ADAL" clId="{AF08BF7F-26BB-3C4E-B8CF-4F16923B0198}" dt="2024-11-17T18:25:18.496" v="13411" actId="27803"/>
          <ac:spMkLst>
            <pc:docMk/>
            <pc:sldMk cId="3798068755" sldId="305"/>
            <ac:spMk id="57" creationId="{BC149BCE-019D-2401-0BEE-47DE72DCA6BA}"/>
          </ac:spMkLst>
        </pc:spChg>
        <pc:spChg chg="mod">
          <ac:chgData name="Prakriti Sehgal" userId="f1285331-70d5-471f-87f3-1adacbd4387c" providerId="ADAL" clId="{AF08BF7F-26BB-3C4E-B8CF-4F16923B0198}" dt="2024-11-17T18:25:18.496" v="13411" actId="27803"/>
          <ac:spMkLst>
            <pc:docMk/>
            <pc:sldMk cId="3798068755" sldId="305"/>
            <ac:spMk id="58" creationId="{6D5DA16D-0910-3980-22A0-AB4448E41DC9}"/>
          </ac:spMkLst>
        </pc:spChg>
        <pc:spChg chg="mod">
          <ac:chgData name="Prakriti Sehgal" userId="f1285331-70d5-471f-87f3-1adacbd4387c" providerId="ADAL" clId="{AF08BF7F-26BB-3C4E-B8CF-4F16923B0198}" dt="2024-11-17T18:25:18.496" v="13411" actId="27803"/>
          <ac:spMkLst>
            <pc:docMk/>
            <pc:sldMk cId="3798068755" sldId="305"/>
            <ac:spMk id="59" creationId="{918CF205-7118-E12B-96E1-DA7357C958CD}"/>
          </ac:spMkLst>
        </pc:spChg>
        <pc:spChg chg="mod">
          <ac:chgData name="Prakriti Sehgal" userId="f1285331-70d5-471f-87f3-1adacbd4387c" providerId="ADAL" clId="{AF08BF7F-26BB-3C4E-B8CF-4F16923B0198}" dt="2024-11-17T18:25:18.496" v="13411" actId="27803"/>
          <ac:spMkLst>
            <pc:docMk/>
            <pc:sldMk cId="3798068755" sldId="305"/>
            <ac:spMk id="1024" creationId="{219FDFE9-1E5F-8948-94D9-DE5252DE0B86}"/>
          </ac:spMkLst>
        </pc:spChg>
        <pc:spChg chg="mod">
          <ac:chgData name="Prakriti Sehgal" userId="f1285331-70d5-471f-87f3-1adacbd4387c" providerId="ADAL" clId="{AF08BF7F-26BB-3C4E-B8CF-4F16923B0198}" dt="2024-11-17T18:25:18.496" v="13411" actId="27803"/>
          <ac:spMkLst>
            <pc:docMk/>
            <pc:sldMk cId="3798068755" sldId="305"/>
            <ac:spMk id="1025" creationId="{26700703-A5CE-1C5E-2B02-7EFD2DF91837}"/>
          </ac:spMkLst>
        </pc:spChg>
        <pc:spChg chg="mod">
          <ac:chgData name="Prakriti Sehgal" userId="f1285331-70d5-471f-87f3-1adacbd4387c" providerId="ADAL" clId="{AF08BF7F-26BB-3C4E-B8CF-4F16923B0198}" dt="2024-11-17T18:25:18.496" v="13411" actId="27803"/>
          <ac:spMkLst>
            <pc:docMk/>
            <pc:sldMk cId="3798068755" sldId="305"/>
            <ac:spMk id="1026" creationId="{3F74E284-DA32-E53D-2AFF-DF27211A8A95}"/>
          </ac:spMkLst>
        </pc:spChg>
        <pc:spChg chg="mod">
          <ac:chgData name="Prakriti Sehgal" userId="f1285331-70d5-471f-87f3-1adacbd4387c" providerId="ADAL" clId="{AF08BF7F-26BB-3C4E-B8CF-4F16923B0198}" dt="2024-11-17T18:25:18.496" v="13411" actId="27803"/>
          <ac:spMkLst>
            <pc:docMk/>
            <pc:sldMk cId="3798068755" sldId="305"/>
            <ac:spMk id="1027" creationId="{D2920E44-C3B1-4994-87F7-5889A7064324}"/>
          </ac:spMkLst>
        </pc:spChg>
        <pc:spChg chg="mod">
          <ac:chgData name="Prakriti Sehgal" userId="f1285331-70d5-471f-87f3-1adacbd4387c" providerId="ADAL" clId="{AF08BF7F-26BB-3C4E-B8CF-4F16923B0198}" dt="2024-11-17T18:25:18.496" v="13411" actId="27803"/>
          <ac:spMkLst>
            <pc:docMk/>
            <pc:sldMk cId="3798068755" sldId="305"/>
            <ac:spMk id="1029" creationId="{230B65DF-B644-F354-8FDB-501EECC96A84}"/>
          </ac:spMkLst>
        </pc:spChg>
        <pc:spChg chg="mod">
          <ac:chgData name="Prakriti Sehgal" userId="f1285331-70d5-471f-87f3-1adacbd4387c" providerId="ADAL" clId="{AF08BF7F-26BB-3C4E-B8CF-4F16923B0198}" dt="2024-11-17T18:25:18.496" v="13411" actId="27803"/>
          <ac:spMkLst>
            <pc:docMk/>
            <pc:sldMk cId="3798068755" sldId="305"/>
            <ac:spMk id="1030" creationId="{EE74AE59-FAE6-8CA9-8AB3-9A552272EB43}"/>
          </ac:spMkLst>
        </pc:spChg>
        <pc:spChg chg="mod">
          <ac:chgData name="Prakriti Sehgal" userId="f1285331-70d5-471f-87f3-1adacbd4387c" providerId="ADAL" clId="{AF08BF7F-26BB-3C4E-B8CF-4F16923B0198}" dt="2024-11-17T18:25:18.496" v="13411" actId="27803"/>
          <ac:spMkLst>
            <pc:docMk/>
            <pc:sldMk cId="3798068755" sldId="305"/>
            <ac:spMk id="1031" creationId="{865AF561-0603-7138-CB00-AF06123ED5EA}"/>
          </ac:spMkLst>
        </pc:spChg>
        <pc:spChg chg="mod">
          <ac:chgData name="Prakriti Sehgal" userId="f1285331-70d5-471f-87f3-1adacbd4387c" providerId="ADAL" clId="{AF08BF7F-26BB-3C4E-B8CF-4F16923B0198}" dt="2024-11-17T18:25:18.496" v="13411" actId="27803"/>
          <ac:spMkLst>
            <pc:docMk/>
            <pc:sldMk cId="3798068755" sldId="305"/>
            <ac:spMk id="1032" creationId="{BD9C0FFF-0896-DF6C-0941-7D2FC199A276}"/>
          </ac:spMkLst>
        </pc:spChg>
        <pc:spChg chg="mod">
          <ac:chgData name="Prakriti Sehgal" userId="f1285331-70d5-471f-87f3-1adacbd4387c" providerId="ADAL" clId="{AF08BF7F-26BB-3C4E-B8CF-4F16923B0198}" dt="2024-11-17T18:25:18.496" v="13411" actId="27803"/>
          <ac:spMkLst>
            <pc:docMk/>
            <pc:sldMk cId="3798068755" sldId="305"/>
            <ac:spMk id="1033" creationId="{57793943-A6C5-E02F-F265-1D06854974E0}"/>
          </ac:spMkLst>
        </pc:spChg>
        <pc:spChg chg="mod">
          <ac:chgData name="Prakriti Sehgal" userId="f1285331-70d5-471f-87f3-1adacbd4387c" providerId="ADAL" clId="{AF08BF7F-26BB-3C4E-B8CF-4F16923B0198}" dt="2024-11-17T18:25:18.496" v="13411" actId="27803"/>
          <ac:spMkLst>
            <pc:docMk/>
            <pc:sldMk cId="3798068755" sldId="305"/>
            <ac:spMk id="1034" creationId="{1DB66CAD-03FB-636E-D31D-F484556AEDFD}"/>
          </ac:spMkLst>
        </pc:spChg>
        <pc:spChg chg="mod">
          <ac:chgData name="Prakriti Sehgal" userId="f1285331-70d5-471f-87f3-1adacbd4387c" providerId="ADAL" clId="{AF08BF7F-26BB-3C4E-B8CF-4F16923B0198}" dt="2024-11-17T18:25:18.496" v="13411" actId="27803"/>
          <ac:spMkLst>
            <pc:docMk/>
            <pc:sldMk cId="3798068755" sldId="305"/>
            <ac:spMk id="1035" creationId="{06626E4E-218B-7774-A601-A187BC49E15B}"/>
          </ac:spMkLst>
        </pc:spChg>
        <pc:spChg chg="mod">
          <ac:chgData name="Prakriti Sehgal" userId="f1285331-70d5-471f-87f3-1adacbd4387c" providerId="ADAL" clId="{AF08BF7F-26BB-3C4E-B8CF-4F16923B0198}" dt="2024-11-17T18:25:18.496" v="13411" actId="27803"/>
          <ac:spMkLst>
            <pc:docMk/>
            <pc:sldMk cId="3798068755" sldId="305"/>
            <ac:spMk id="1036" creationId="{81C2B629-ABB5-85AF-E84B-7EA0078C1624}"/>
          </ac:spMkLst>
        </pc:spChg>
        <pc:spChg chg="mod">
          <ac:chgData name="Prakriti Sehgal" userId="f1285331-70d5-471f-87f3-1adacbd4387c" providerId="ADAL" clId="{AF08BF7F-26BB-3C4E-B8CF-4F16923B0198}" dt="2024-11-17T18:25:18.496" v="13411" actId="27803"/>
          <ac:spMkLst>
            <pc:docMk/>
            <pc:sldMk cId="3798068755" sldId="305"/>
            <ac:spMk id="1037" creationId="{335CBD60-A996-724F-51C4-E51286B90759}"/>
          </ac:spMkLst>
        </pc:spChg>
        <pc:spChg chg="mod">
          <ac:chgData name="Prakriti Sehgal" userId="f1285331-70d5-471f-87f3-1adacbd4387c" providerId="ADAL" clId="{AF08BF7F-26BB-3C4E-B8CF-4F16923B0198}" dt="2024-11-17T18:25:18.496" v="13411" actId="27803"/>
          <ac:spMkLst>
            <pc:docMk/>
            <pc:sldMk cId="3798068755" sldId="305"/>
            <ac:spMk id="1038" creationId="{EC69CBA7-7972-4908-05BD-7DA4103FA34A}"/>
          </ac:spMkLst>
        </pc:spChg>
        <pc:spChg chg="mod">
          <ac:chgData name="Prakriti Sehgal" userId="f1285331-70d5-471f-87f3-1adacbd4387c" providerId="ADAL" clId="{AF08BF7F-26BB-3C4E-B8CF-4F16923B0198}" dt="2024-11-17T18:25:18.496" v="13411" actId="27803"/>
          <ac:spMkLst>
            <pc:docMk/>
            <pc:sldMk cId="3798068755" sldId="305"/>
            <ac:spMk id="1039" creationId="{5E22EE27-4247-1B00-7404-696606078713}"/>
          </ac:spMkLst>
        </pc:spChg>
        <pc:spChg chg="mod">
          <ac:chgData name="Prakriti Sehgal" userId="f1285331-70d5-471f-87f3-1adacbd4387c" providerId="ADAL" clId="{AF08BF7F-26BB-3C4E-B8CF-4F16923B0198}" dt="2024-11-17T18:25:18.496" v="13411" actId="27803"/>
          <ac:spMkLst>
            <pc:docMk/>
            <pc:sldMk cId="3798068755" sldId="305"/>
            <ac:spMk id="1040" creationId="{76F5E2A3-CE3A-7B0D-E304-156FE74E1437}"/>
          </ac:spMkLst>
        </pc:spChg>
        <pc:spChg chg="mod">
          <ac:chgData name="Prakriti Sehgal" userId="f1285331-70d5-471f-87f3-1adacbd4387c" providerId="ADAL" clId="{AF08BF7F-26BB-3C4E-B8CF-4F16923B0198}" dt="2024-11-17T18:25:18.496" v="13411" actId="27803"/>
          <ac:spMkLst>
            <pc:docMk/>
            <pc:sldMk cId="3798068755" sldId="305"/>
            <ac:spMk id="1041" creationId="{4CC2B29A-FC1E-63F3-484A-BCFAB6881356}"/>
          </ac:spMkLst>
        </pc:spChg>
        <pc:spChg chg="mod">
          <ac:chgData name="Prakriti Sehgal" userId="f1285331-70d5-471f-87f3-1adacbd4387c" providerId="ADAL" clId="{AF08BF7F-26BB-3C4E-B8CF-4F16923B0198}" dt="2024-11-17T18:25:18.496" v="13411" actId="27803"/>
          <ac:spMkLst>
            <pc:docMk/>
            <pc:sldMk cId="3798068755" sldId="305"/>
            <ac:spMk id="1042" creationId="{C4D7077B-9E93-2194-EE90-3285C8356D87}"/>
          </ac:spMkLst>
        </pc:spChg>
        <pc:spChg chg="mod">
          <ac:chgData name="Prakriti Sehgal" userId="f1285331-70d5-471f-87f3-1adacbd4387c" providerId="ADAL" clId="{AF08BF7F-26BB-3C4E-B8CF-4F16923B0198}" dt="2024-11-17T18:25:18.496" v="13411" actId="27803"/>
          <ac:spMkLst>
            <pc:docMk/>
            <pc:sldMk cId="3798068755" sldId="305"/>
            <ac:spMk id="1043" creationId="{088C7EFD-7452-5EDC-9776-85CD43E8CDEB}"/>
          </ac:spMkLst>
        </pc:spChg>
        <pc:spChg chg="mod">
          <ac:chgData name="Prakriti Sehgal" userId="f1285331-70d5-471f-87f3-1adacbd4387c" providerId="ADAL" clId="{AF08BF7F-26BB-3C4E-B8CF-4F16923B0198}" dt="2024-11-17T18:25:18.496" v="13411" actId="27803"/>
          <ac:spMkLst>
            <pc:docMk/>
            <pc:sldMk cId="3798068755" sldId="305"/>
            <ac:spMk id="1044" creationId="{A311AC4C-3FAC-5F09-54B0-81D2E16E880E}"/>
          </ac:spMkLst>
        </pc:spChg>
        <pc:spChg chg="mod">
          <ac:chgData name="Prakriti Sehgal" userId="f1285331-70d5-471f-87f3-1adacbd4387c" providerId="ADAL" clId="{AF08BF7F-26BB-3C4E-B8CF-4F16923B0198}" dt="2024-11-17T18:25:18.496" v="13411" actId="27803"/>
          <ac:spMkLst>
            <pc:docMk/>
            <pc:sldMk cId="3798068755" sldId="305"/>
            <ac:spMk id="1045" creationId="{3A37EB85-E330-38BB-4752-5CADE663A2AB}"/>
          </ac:spMkLst>
        </pc:spChg>
        <pc:spChg chg="mod">
          <ac:chgData name="Prakriti Sehgal" userId="f1285331-70d5-471f-87f3-1adacbd4387c" providerId="ADAL" clId="{AF08BF7F-26BB-3C4E-B8CF-4F16923B0198}" dt="2024-11-17T18:25:18.496" v="13411" actId="27803"/>
          <ac:spMkLst>
            <pc:docMk/>
            <pc:sldMk cId="3798068755" sldId="305"/>
            <ac:spMk id="1046" creationId="{9D79E210-A480-4F51-F19E-9A1DF5B25456}"/>
          </ac:spMkLst>
        </pc:spChg>
        <pc:spChg chg="mod">
          <ac:chgData name="Prakriti Sehgal" userId="f1285331-70d5-471f-87f3-1adacbd4387c" providerId="ADAL" clId="{AF08BF7F-26BB-3C4E-B8CF-4F16923B0198}" dt="2024-11-17T18:25:18.496" v="13411" actId="27803"/>
          <ac:spMkLst>
            <pc:docMk/>
            <pc:sldMk cId="3798068755" sldId="305"/>
            <ac:spMk id="1047" creationId="{142D6162-8D26-13A0-2EB1-C202A5EFE0C7}"/>
          </ac:spMkLst>
        </pc:spChg>
        <pc:spChg chg="mod">
          <ac:chgData name="Prakriti Sehgal" userId="f1285331-70d5-471f-87f3-1adacbd4387c" providerId="ADAL" clId="{AF08BF7F-26BB-3C4E-B8CF-4F16923B0198}" dt="2024-11-17T18:25:18.496" v="13411" actId="27803"/>
          <ac:spMkLst>
            <pc:docMk/>
            <pc:sldMk cId="3798068755" sldId="305"/>
            <ac:spMk id="1048" creationId="{D6E78BFF-7B0A-F0BE-0656-643E031D975A}"/>
          </ac:spMkLst>
        </pc:spChg>
        <pc:spChg chg="mod">
          <ac:chgData name="Prakriti Sehgal" userId="f1285331-70d5-471f-87f3-1adacbd4387c" providerId="ADAL" clId="{AF08BF7F-26BB-3C4E-B8CF-4F16923B0198}" dt="2024-11-17T18:25:18.496" v="13411" actId="27803"/>
          <ac:spMkLst>
            <pc:docMk/>
            <pc:sldMk cId="3798068755" sldId="305"/>
            <ac:spMk id="1049" creationId="{376EEEC5-13A5-E312-CC3D-1960DE35CBE4}"/>
          </ac:spMkLst>
        </pc:spChg>
        <pc:spChg chg="mod">
          <ac:chgData name="Prakriti Sehgal" userId="f1285331-70d5-471f-87f3-1adacbd4387c" providerId="ADAL" clId="{AF08BF7F-26BB-3C4E-B8CF-4F16923B0198}" dt="2024-11-17T18:25:18.496" v="13411" actId="27803"/>
          <ac:spMkLst>
            <pc:docMk/>
            <pc:sldMk cId="3798068755" sldId="305"/>
            <ac:spMk id="1050" creationId="{B7D48CF8-B177-A099-651B-71385F9D11D6}"/>
          </ac:spMkLst>
        </pc:spChg>
        <pc:spChg chg="mod">
          <ac:chgData name="Prakriti Sehgal" userId="f1285331-70d5-471f-87f3-1adacbd4387c" providerId="ADAL" clId="{AF08BF7F-26BB-3C4E-B8CF-4F16923B0198}" dt="2024-11-17T18:25:18.496" v="13411" actId="27803"/>
          <ac:spMkLst>
            <pc:docMk/>
            <pc:sldMk cId="3798068755" sldId="305"/>
            <ac:spMk id="1051" creationId="{AB29B0F3-F3FD-671C-E440-21A0329F70C1}"/>
          </ac:spMkLst>
        </pc:spChg>
        <pc:spChg chg="mod">
          <ac:chgData name="Prakriti Sehgal" userId="f1285331-70d5-471f-87f3-1adacbd4387c" providerId="ADAL" clId="{AF08BF7F-26BB-3C4E-B8CF-4F16923B0198}" dt="2024-11-17T18:25:18.496" v="13411" actId="27803"/>
          <ac:spMkLst>
            <pc:docMk/>
            <pc:sldMk cId="3798068755" sldId="305"/>
            <ac:spMk id="1052" creationId="{7DFC53B8-BEC9-87F6-80B3-504D7C9197D0}"/>
          </ac:spMkLst>
        </pc:spChg>
        <pc:spChg chg="mod">
          <ac:chgData name="Prakriti Sehgal" userId="f1285331-70d5-471f-87f3-1adacbd4387c" providerId="ADAL" clId="{AF08BF7F-26BB-3C4E-B8CF-4F16923B0198}" dt="2024-11-17T18:25:18.496" v="13411" actId="27803"/>
          <ac:spMkLst>
            <pc:docMk/>
            <pc:sldMk cId="3798068755" sldId="305"/>
            <ac:spMk id="1053" creationId="{5A503F6F-BEAA-1BC0-CB2E-4F3B6BB4454D}"/>
          </ac:spMkLst>
        </pc:spChg>
        <pc:spChg chg="mod">
          <ac:chgData name="Prakriti Sehgal" userId="f1285331-70d5-471f-87f3-1adacbd4387c" providerId="ADAL" clId="{AF08BF7F-26BB-3C4E-B8CF-4F16923B0198}" dt="2024-11-17T18:25:18.496" v="13411" actId="27803"/>
          <ac:spMkLst>
            <pc:docMk/>
            <pc:sldMk cId="3798068755" sldId="305"/>
            <ac:spMk id="1054" creationId="{716900F2-573E-21F1-DBB1-8F0E2EFFE432}"/>
          </ac:spMkLst>
        </pc:spChg>
        <pc:spChg chg="mod">
          <ac:chgData name="Prakriti Sehgal" userId="f1285331-70d5-471f-87f3-1adacbd4387c" providerId="ADAL" clId="{AF08BF7F-26BB-3C4E-B8CF-4F16923B0198}" dt="2024-11-17T18:25:18.496" v="13411" actId="27803"/>
          <ac:spMkLst>
            <pc:docMk/>
            <pc:sldMk cId="3798068755" sldId="305"/>
            <ac:spMk id="1055" creationId="{7AC681D2-5B7A-CAD6-1C48-3C774F053F53}"/>
          </ac:spMkLst>
        </pc:spChg>
        <pc:spChg chg="mod">
          <ac:chgData name="Prakriti Sehgal" userId="f1285331-70d5-471f-87f3-1adacbd4387c" providerId="ADAL" clId="{AF08BF7F-26BB-3C4E-B8CF-4F16923B0198}" dt="2024-11-17T18:25:18.496" v="13411" actId="27803"/>
          <ac:spMkLst>
            <pc:docMk/>
            <pc:sldMk cId="3798068755" sldId="305"/>
            <ac:spMk id="1056" creationId="{D42BF8E0-2BE0-1BE1-00FE-65C2FFD42FB5}"/>
          </ac:spMkLst>
        </pc:spChg>
        <pc:spChg chg="mod">
          <ac:chgData name="Prakriti Sehgal" userId="f1285331-70d5-471f-87f3-1adacbd4387c" providerId="ADAL" clId="{AF08BF7F-26BB-3C4E-B8CF-4F16923B0198}" dt="2024-11-17T18:25:18.496" v="13411" actId="27803"/>
          <ac:spMkLst>
            <pc:docMk/>
            <pc:sldMk cId="3798068755" sldId="305"/>
            <ac:spMk id="1057" creationId="{E054A819-8EF6-C201-CBE9-6923C9CF343B}"/>
          </ac:spMkLst>
        </pc:spChg>
        <pc:spChg chg="mod">
          <ac:chgData name="Prakriti Sehgal" userId="f1285331-70d5-471f-87f3-1adacbd4387c" providerId="ADAL" clId="{AF08BF7F-26BB-3C4E-B8CF-4F16923B0198}" dt="2024-11-17T18:25:18.496" v="13411" actId="27803"/>
          <ac:spMkLst>
            <pc:docMk/>
            <pc:sldMk cId="3798068755" sldId="305"/>
            <ac:spMk id="1058" creationId="{A61E0AEC-AF90-2365-61F3-FB094F871045}"/>
          </ac:spMkLst>
        </pc:spChg>
        <pc:spChg chg="mod">
          <ac:chgData name="Prakriti Sehgal" userId="f1285331-70d5-471f-87f3-1adacbd4387c" providerId="ADAL" clId="{AF08BF7F-26BB-3C4E-B8CF-4F16923B0198}" dt="2024-11-17T18:25:18.496" v="13411" actId="27803"/>
          <ac:spMkLst>
            <pc:docMk/>
            <pc:sldMk cId="3798068755" sldId="305"/>
            <ac:spMk id="1059" creationId="{345AA123-1382-8EB2-1930-14EA8398FFEB}"/>
          </ac:spMkLst>
        </pc:spChg>
        <pc:spChg chg="mod">
          <ac:chgData name="Prakriti Sehgal" userId="f1285331-70d5-471f-87f3-1adacbd4387c" providerId="ADAL" clId="{AF08BF7F-26BB-3C4E-B8CF-4F16923B0198}" dt="2024-11-17T18:25:18.496" v="13411" actId="27803"/>
          <ac:spMkLst>
            <pc:docMk/>
            <pc:sldMk cId="3798068755" sldId="305"/>
            <ac:spMk id="1060" creationId="{7641FEFF-F473-F23C-43E1-F605467F691E}"/>
          </ac:spMkLst>
        </pc:spChg>
        <pc:spChg chg="mod">
          <ac:chgData name="Prakriti Sehgal" userId="f1285331-70d5-471f-87f3-1adacbd4387c" providerId="ADAL" clId="{AF08BF7F-26BB-3C4E-B8CF-4F16923B0198}" dt="2024-11-17T18:25:18.496" v="13411" actId="27803"/>
          <ac:spMkLst>
            <pc:docMk/>
            <pc:sldMk cId="3798068755" sldId="305"/>
            <ac:spMk id="1061" creationId="{AE10AB5D-6725-A45C-3C81-8A9203646157}"/>
          </ac:spMkLst>
        </pc:spChg>
        <pc:spChg chg="mod">
          <ac:chgData name="Prakriti Sehgal" userId="f1285331-70d5-471f-87f3-1adacbd4387c" providerId="ADAL" clId="{AF08BF7F-26BB-3C4E-B8CF-4F16923B0198}" dt="2024-11-17T18:25:18.496" v="13411" actId="27803"/>
          <ac:spMkLst>
            <pc:docMk/>
            <pc:sldMk cId="3798068755" sldId="305"/>
            <ac:spMk id="1062" creationId="{39C146BF-2B89-A0E9-B208-D1E8896CE882}"/>
          </ac:spMkLst>
        </pc:spChg>
        <pc:spChg chg="mod">
          <ac:chgData name="Prakriti Sehgal" userId="f1285331-70d5-471f-87f3-1adacbd4387c" providerId="ADAL" clId="{AF08BF7F-26BB-3C4E-B8CF-4F16923B0198}" dt="2024-11-17T18:25:18.496" v="13411" actId="27803"/>
          <ac:spMkLst>
            <pc:docMk/>
            <pc:sldMk cId="3798068755" sldId="305"/>
            <ac:spMk id="1063" creationId="{F615B381-EB0F-7359-B82B-0176FEAFE9C1}"/>
          </ac:spMkLst>
        </pc:spChg>
        <pc:spChg chg="mod">
          <ac:chgData name="Prakriti Sehgal" userId="f1285331-70d5-471f-87f3-1adacbd4387c" providerId="ADAL" clId="{AF08BF7F-26BB-3C4E-B8CF-4F16923B0198}" dt="2024-11-17T18:25:18.496" v="13411" actId="27803"/>
          <ac:spMkLst>
            <pc:docMk/>
            <pc:sldMk cId="3798068755" sldId="305"/>
            <ac:spMk id="1064" creationId="{E768364A-AB2A-368A-3FB7-D47FF14DE658}"/>
          </ac:spMkLst>
        </pc:spChg>
        <pc:spChg chg="mod">
          <ac:chgData name="Prakriti Sehgal" userId="f1285331-70d5-471f-87f3-1adacbd4387c" providerId="ADAL" clId="{AF08BF7F-26BB-3C4E-B8CF-4F16923B0198}" dt="2024-11-17T18:25:18.496" v="13411" actId="27803"/>
          <ac:spMkLst>
            <pc:docMk/>
            <pc:sldMk cId="3798068755" sldId="305"/>
            <ac:spMk id="1065" creationId="{EF10B122-0018-8448-E7BC-8A582F3AD9F9}"/>
          </ac:spMkLst>
        </pc:spChg>
        <pc:spChg chg="mod">
          <ac:chgData name="Prakriti Sehgal" userId="f1285331-70d5-471f-87f3-1adacbd4387c" providerId="ADAL" clId="{AF08BF7F-26BB-3C4E-B8CF-4F16923B0198}" dt="2024-11-17T18:25:18.496" v="13411" actId="27803"/>
          <ac:spMkLst>
            <pc:docMk/>
            <pc:sldMk cId="3798068755" sldId="305"/>
            <ac:spMk id="1066" creationId="{18D748EE-E8BE-A35B-DF85-1FFEAA72EE19}"/>
          </ac:spMkLst>
        </pc:spChg>
        <pc:spChg chg="mod">
          <ac:chgData name="Prakriti Sehgal" userId="f1285331-70d5-471f-87f3-1adacbd4387c" providerId="ADAL" clId="{AF08BF7F-26BB-3C4E-B8CF-4F16923B0198}" dt="2024-11-17T18:25:18.496" v="13411" actId="27803"/>
          <ac:spMkLst>
            <pc:docMk/>
            <pc:sldMk cId="3798068755" sldId="305"/>
            <ac:spMk id="1067" creationId="{B164F765-DC85-67D9-9D2A-C43E8C7AE2C4}"/>
          </ac:spMkLst>
        </pc:spChg>
        <pc:spChg chg="mod">
          <ac:chgData name="Prakriti Sehgal" userId="f1285331-70d5-471f-87f3-1adacbd4387c" providerId="ADAL" clId="{AF08BF7F-26BB-3C4E-B8CF-4F16923B0198}" dt="2024-11-17T18:25:18.496" v="13411" actId="27803"/>
          <ac:spMkLst>
            <pc:docMk/>
            <pc:sldMk cId="3798068755" sldId="305"/>
            <ac:spMk id="1068" creationId="{4D7D9903-43DA-920D-6FEA-47A3CC331D87}"/>
          </ac:spMkLst>
        </pc:spChg>
        <pc:spChg chg="mod">
          <ac:chgData name="Prakriti Sehgal" userId="f1285331-70d5-471f-87f3-1adacbd4387c" providerId="ADAL" clId="{AF08BF7F-26BB-3C4E-B8CF-4F16923B0198}" dt="2024-11-17T18:25:18.496" v="13411" actId="27803"/>
          <ac:spMkLst>
            <pc:docMk/>
            <pc:sldMk cId="3798068755" sldId="305"/>
            <ac:spMk id="1069" creationId="{363472A0-E6D3-1CB2-5030-E45E6E5C72EC}"/>
          </ac:spMkLst>
        </pc:spChg>
        <pc:spChg chg="mod">
          <ac:chgData name="Prakriti Sehgal" userId="f1285331-70d5-471f-87f3-1adacbd4387c" providerId="ADAL" clId="{AF08BF7F-26BB-3C4E-B8CF-4F16923B0198}" dt="2024-11-17T18:25:18.496" v="13411" actId="27803"/>
          <ac:spMkLst>
            <pc:docMk/>
            <pc:sldMk cId="3798068755" sldId="305"/>
            <ac:spMk id="1070" creationId="{1B78E87E-03AC-84CF-EE6D-80307E7AAD2F}"/>
          </ac:spMkLst>
        </pc:spChg>
        <pc:spChg chg="mod">
          <ac:chgData name="Prakriti Sehgal" userId="f1285331-70d5-471f-87f3-1adacbd4387c" providerId="ADAL" clId="{AF08BF7F-26BB-3C4E-B8CF-4F16923B0198}" dt="2024-11-17T18:25:18.496" v="13411" actId="27803"/>
          <ac:spMkLst>
            <pc:docMk/>
            <pc:sldMk cId="3798068755" sldId="305"/>
            <ac:spMk id="1071" creationId="{9DC0F6ED-EEF7-9307-7E16-14EAF86A7AC9}"/>
          </ac:spMkLst>
        </pc:spChg>
        <pc:spChg chg="mod">
          <ac:chgData name="Prakriti Sehgal" userId="f1285331-70d5-471f-87f3-1adacbd4387c" providerId="ADAL" clId="{AF08BF7F-26BB-3C4E-B8CF-4F16923B0198}" dt="2024-11-17T18:25:18.496" v="13411" actId="27803"/>
          <ac:spMkLst>
            <pc:docMk/>
            <pc:sldMk cId="3798068755" sldId="305"/>
            <ac:spMk id="1072" creationId="{BED41467-1871-254C-6145-41518EF3B2F7}"/>
          </ac:spMkLst>
        </pc:spChg>
        <pc:spChg chg="mod">
          <ac:chgData name="Prakriti Sehgal" userId="f1285331-70d5-471f-87f3-1adacbd4387c" providerId="ADAL" clId="{AF08BF7F-26BB-3C4E-B8CF-4F16923B0198}" dt="2024-11-17T18:25:18.496" v="13411" actId="27803"/>
          <ac:spMkLst>
            <pc:docMk/>
            <pc:sldMk cId="3798068755" sldId="305"/>
            <ac:spMk id="1073" creationId="{F67A0351-0065-6C64-0816-5B785E51D4C4}"/>
          </ac:spMkLst>
        </pc:spChg>
        <pc:spChg chg="mod">
          <ac:chgData name="Prakriti Sehgal" userId="f1285331-70d5-471f-87f3-1adacbd4387c" providerId="ADAL" clId="{AF08BF7F-26BB-3C4E-B8CF-4F16923B0198}" dt="2024-11-17T18:25:18.496" v="13411" actId="27803"/>
          <ac:spMkLst>
            <pc:docMk/>
            <pc:sldMk cId="3798068755" sldId="305"/>
            <ac:spMk id="1074" creationId="{03B38653-CA65-106F-FFC2-B968913F3DE7}"/>
          </ac:spMkLst>
        </pc:spChg>
        <pc:spChg chg="mod">
          <ac:chgData name="Prakriti Sehgal" userId="f1285331-70d5-471f-87f3-1adacbd4387c" providerId="ADAL" clId="{AF08BF7F-26BB-3C4E-B8CF-4F16923B0198}" dt="2024-11-17T18:25:18.496" v="13411" actId="27803"/>
          <ac:spMkLst>
            <pc:docMk/>
            <pc:sldMk cId="3798068755" sldId="305"/>
            <ac:spMk id="1075" creationId="{FC28A61E-4B17-FBF5-5351-38FAEA109CEF}"/>
          </ac:spMkLst>
        </pc:spChg>
        <pc:spChg chg="mod">
          <ac:chgData name="Prakriti Sehgal" userId="f1285331-70d5-471f-87f3-1adacbd4387c" providerId="ADAL" clId="{AF08BF7F-26BB-3C4E-B8CF-4F16923B0198}" dt="2024-11-17T18:25:18.496" v="13411" actId="27803"/>
          <ac:spMkLst>
            <pc:docMk/>
            <pc:sldMk cId="3798068755" sldId="305"/>
            <ac:spMk id="1076" creationId="{B16514C3-9F72-CA17-0AE0-016563086B1F}"/>
          </ac:spMkLst>
        </pc:spChg>
        <pc:spChg chg="mod">
          <ac:chgData name="Prakriti Sehgal" userId="f1285331-70d5-471f-87f3-1adacbd4387c" providerId="ADAL" clId="{AF08BF7F-26BB-3C4E-B8CF-4F16923B0198}" dt="2024-11-17T18:25:18.496" v="13411" actId="27803"/>
          <ac:spMkLst>
            <pc:docMk/>
            <pc:sldMk cId="3798068755" sldId="305"/>
            <ac:spMk id="1077" creationId="{E3478AAF-3747-A509-0C38-C9B4924CA413}"/>
          </ac:spMkLst>
        </pc:spChg>
        <pc:spChg chg="mod">
          <ac:chgData name="Prakriti Sehgal" userId="f1285331-70d5-471f-87f3-1adacbd4387c" providerId="ADAL" clId="{AF08BF7F-26BB-3C4E-B8CF-4F16923B0198}" dt="2024-11-17T18:25:18.496" v="13411" actId="27803"/>
          <ac:spMkLst>
            <pc:docMk/>
            <pc:sldMk cId="3798068755" sldId="305"/>
            <ac:spMk id="1078" creationId="{84F571E2-B9C2-5BF5-587A-28A96E2F804D}"/>
          </ac:spMkLst>
        </pc:spChg>
        <pc:spChg chg="mod">
          <ac:chgData name="Prakriti Sehgal" userId="f1285331-70d5-471f-87f3-1adacbd4387c" providerId="ADAL" clId="{AF08BF7F-26BB-3C4E-B8CF-4F16923B0198}" dt="2024-11-17T18:25:18.496" v="13411" actId="27803"/>
          <ac:spMkLst>
            <pc:docMk/>
            <pc:sldMk cId="3798068755" sldId="305"/>
            <ac:spMk id="1079" creationId="{101E5B2E-F7A9-44E0-590E-237B15F8E4DC}"/>
          </ac:spMkLst>
        </pc:spChg>
        <pc:spChg chg="mod">
          <ac:chgData name="Prakriti Sehgal" userId="f1285331-70d5-471f-87f3-1adacbd4387c" providerId="ADAL" clId="{AF08BF7F-26BB-3C4E-B8CF-4F16923B0198}" dt="2024-11-17T18:25:18.496" v="13411" actId="27803"/>
          <ac:spMkLst>
            <pc:docMk/>
            <pc:sldMk cId="3798068755" sldId="305"/>
            <ac:spMk id="1080" creationId="{F72D5A4B-5884-5EE7-4159-BA066EB46302}"/>
          </ac:spMkLst>
        </pc:spChg>
        <pc:spChg chg="mod">
          <ac:chgData name="Prakriti Sehgal" userId="f1285331-70d5-471f-87f3-1adacbd4387c" providerId="ADAL" clId="{AF08BF7F-26BB-3C4E-B8CF-4F16923B0198}" dt="2024-11-17T18:25:18.496" v="13411" actId="27803"/>
          <ac:spMkLst>
            <pc:docMk/>
            <pc:sldMk cId="3798068755" sldId="305"/>
            <ac:spMk id="1081" creationId="{2C9B8247-8E12-92AD-944E-0E9E37BB2FFA}"/>
          </ac:spMkLst>
        </pc:spChg>
        <pc:spChg chg="mod">
          <ac:chgData name="Prakriti Sehgal" userId="f1285331-70d5-471f-87f3-1adacbd4387c" providerId="ADAL" clId="{AF08BF7F-26BB-3C4E-B8CF-4F16923B0198}" dt="2024-11-17T18:25:18.496" v="13411" actId="27803"/>
          <ac:spMkLst>
            <pc:docMk/>
            <pc:sldMk cId="3798068755" sldId="305"/>
            <ac:spMk id="1082" creationId="{B24B1B22-EE18-7D3F-827D-9FF7AAF74DD1}"/>
          </ac:spMkLst>
        </pc:spChg>
        <pc:spChg chg="mod">
          <ac:chgData name="Prakriti Sehgal" userId="f1285331-70d5-471f-87f3-1adacbd4387c" providerId="ADAL" clId="{AF08BF7F-26BB-3C4E-B8CF-4F16923B0198}" dt="2024-11-17T18:25:18.496" v="13411" actId="27803"/>
          <ac:spMkLst>
            <pc:docMk/>
            <pc:sldMk cId="3798068755" sldId="305"/>
            <ac:spMk id="1083" creationId="{7CF8297F-03F5-313C-86C2-786CE807A3AE}"/>
          </ac:spMkLst>
        </pc:spChg>
        <pc:spChg chg="mod">
          <ac:chgData name="Prakriti Sehgal" userId="f1285331-70d5-471f-87f3-1adacbd4387c" providerId="ADAL" clId="{AF08BF7F-26BB-3C4E-B8CF-4F16923B0198}" dt="2024-11-17T18:25:18.496" v="13411" actId="27803"/>
          <ac:spMkLst>
            <pc:docMk/>
            <pc:sldMk cId="3798068755" sldId="305"/>
            <ac:spMk id="1084" creationId="{A6034A49-CE29-A0F7-E011-B608E53C419E}"/>
          </ac:spMkLst>
        </pc:spChg>
        <pc:spChg chg="mod">
          <ac:chgData name="Prakriti Sehgal" userId="f1285331-70d5-471f-87f3-1adacbd4387c" providerId="ADAL" clId="{AF08BF7F-26BB-3C4E-B8CF-4F16923B0198}" dt="2024-11-17T18:25:18.496" v="13411" actId="27803"/>
          <ac:spMkLst>
            <pc:docMk/>
            <pc:sldMk cId="3798068755" sldId="305"/>
            <ac:spMk id="1085" creationId="{2C8F5BC2-5BB1-5B30-8B1A-5DCAC2381A63}"/>
          </ac:spMkLst>
        </pc:spChg>
        <pc:spChg chg="mod">
          <ac:chgData name="Prakriti Sehgal" userId="f1285331-70d5-471f-87f3-1adacbd4387c" providerId="ADAL" clId="{AF08BF7F-26BB-3C4E-B8CF-4F16923B0198}" dt="2024-11-17T18:25:18.496" v="13411" actId="27803"/>
          <ac:spMkLst>
            <pc:docMk/>
            <pc:sldMk cId="3798068755" sldId="305"/>
            <ac:spMk id="1086" creationId="{B0C8FFB1-3C13-2751-53C2-F94223FD5C7D}"/>
          </ac:spMkLst>
        </pc:spChg>
        <pc:spChg chg="mod">
          <ac:chgData name="Prakriti Sehgal" userId="f1285331-70d5-471f-87f3-1adacbd4387c" providerId="ADAL" clId="{AF08BF7F-26BB-3C4E-B8CF-4F16923B0198}" dt="2024-11-17T18:25:18.496" v="13411" actId="27803"/>
          <ac:spMkLst>
            <pc:docMk/>
            <pc:sldMk cId="3798068755" sldId="305"/>
            <ac:spMk id="1087" creationId="{883BA0EC-DC38-32C7-98B4-B0138F5FFBA1}"/>
          </ac:spMkLst>
        </pc:spChg>
        <pc:spChg chg="mod">
          <ac:chgData name="Prakriti Sehgal" userId="f1285331-70d5-471f-87f3-1adacbd4387c" providerId="ADAL" clId="{AF08BF7F-26BB-3C4E-B8CF-4F16923B0198}" dt="2024-11-17T18:25:18.496" v="13411" actId="27803"/>
          <ac:spMkLst>
            <pc:docMk/>
            <pc:sldMk cId="3798068755" sldId="305"/>
            <ac:spMk id="4096" creationId="{62B06AB2-E34C-1151-7512-ECD1C36CCA3F}"/>
          </ac:spMkLst>
        </pc:spChg>
        <pc:spChg chg="mod">
          <ac:chgData name="Prakriti Sehgal" userId="f1285331-70d5-471f-87f3-1adacbd4387c" providerId="ADAL" clId="{AF08BF7F-26BB-3C4E-B8CF-4F16923B0198}" dt="2024-11-17T18:25:18.496" v="13411" actId="27803"/>
          <ac:spMkLst>
            <pc:docMk/>
            <pc:sldMk cId="3798068755" sldId="305"/>
            <ac:spMk id="4097" creationId="{2C7A9DF0-154D-E8E8-5BBB-D4A3C36050AE}"/>
          </ac:spMkLst>
        </pc:spChg>
        <pc:spChg chg="mod">
          <ac:chgData name="Prakriti Sehgal" userId="f1285331-70d5-471f-87f3-1adacbd4387c" providerId="ADAL" clId="{AF08BF7F-26BB-3C4E-B8CF-4F16923B0198}" dt="2024-11-17T18:25:18.496" v="13411" actId="27803"/>
          <ac:spMkLst>
            <pc:docMk/>
            <pc:sldMk cId="3798068755" sldId="305"/>
            <ac:spMk id="4105" creationId="{05845129-D155-E178-51BE-F6A801AFB440}"/>
          </ac:spMkLst>
        </pc:spChg>
        <pc:spChg chg="mod">
          <ac:chgData name="Prakriti Sehgal" userId="f1285331-70d5-471f-87f3-1adacbd4387c" providerId="ADAL" clId="{AF08BF7F-26BB-3C4E-B8CF-4F16923B0198}" dt="2024-11-17T18:25:18.496" v="13411" actId="27803"/>
          <ac:spMkLst>
            <pc:docMk/>
            <pc:sldMk cId="3798068755" sldId="305"/>
            <ac:spMk id="4119" creationId="{1E086BA7-39BA-AE87-E4EA-4C04F7C68AD6}"/>
          </ac:spMkLst>
        </pc:spChg>
        <pc:spChg chg="mod">
          <ac:chgData name="Prakriti Sehgal" userId="f1285331-70d5-471f-87f3-1adacbd4387c" providerId="ADAL" clId="{AF08BF7F-26BB-3C4E-B8CF-4F16923B0198}" dt="2024-11-17T18:25:18.496" v="13411" actId="27803"/>
          <ac:spMkLst>
            <pc:docMk/>
            <pc:sldMk cId="3798068755" sldId="305"/>
            <ac:spMk id="4120" creationId="{374A2E78-B071-6DCA-4566-25B65EF727FF}"/>
          </ac:spMkLst>
        </pc:spChg>
        <pc:spChg chg="mod">
          <ac:chgData name="Prakriti Sehgal" userId="f1285331-70d5-471f-87f3-1adacbd4387c" providerId="ADAL" clId="{AF08BF7F-26BB-3C4E-B8CF-4F16923B0198}" dt="2024-11-17T18:25:18.496" v="13411" actId="27803"/>
          <ac:spMkLst>
            <pc:docMk/>
            <pc:sldMk cId="3798068755" sldId="305"/>
            <ac:spMk id="4121" creationId="{F124F207-3337-CE0E-5F77-66358786680A}"/>
          </ac:spMkLst>
        </pc:spChg>
        <pc:spChg chg="mod">
          <ac:chgData name="Prakriti Sehgal" userId="f1285331-70d5-471f-87f3-1adacbd4387c" providerId="ADAL" clId="{AF08BF7F-26BB-3C4E-B8CF-4F16923B0198}" dt="2024-11-17T18:25:18.496" v="13411" actId="27803"/>
          <ac:spMkLst>
            <pc:docMk/>
            <pc:sldMk cId="3798068755" sldId="305"/>
            <ac:spMk id="4122" creationId="{5DE3FA26-C403-B48B-14F4-B4873D1D94D4}"/>
          </ac:spMkLst>
        </pc:spChg>
        <pc:spChg chg="mod">
          <ac:chgData name="Prakriti Sehgal" userId="f1285331-70d5-471f-87f3-1adacbd4387c" providerId="ADAL" clId="{AF08BF7F-26BB-3C4E-B8CF-4F16923B0198}" dt="2024-11-17T18:25:18.496" v="13411" actId="27803"/>
          <ac:spMkLst>
            <pc:docMk/>
            <pc:sldMk cId="3798068755" sldId="305"/>
            <ac:spMk id="4123" creationId="{2B97CB2B-7DF1-096E-67E7-41972577C698}"/>
          </ac:spMkLst>
        </pc:spChg>
        <pc:spChg chg="mod">
          <ac:chgData name="Prakriti Sehgal" userId="f1285331-70d5-471f-87f3-1adacbd4387c" providerId="ADAL" clId="{AF08BF7F-26BB-3C4E-B8CF-4F16923B0198}" dt="2024-11-17T18:25:18.496" v="13411" actId="27803"/>
          <ac:spMkLst>
            <pc:docMk/>
            <pc:sldMk cId="3798068755" sldId="305"/>
            <ac:spMk id="4124" creationId="{F5DA3B82-B797-C61A-D18E-02BDD9274AB4}"/>
          </ac:spMkLst>
        </pc:spChg>
        <pc:spChg chg="mod">
          <ac:chgData name="Prakriti Sehgal" userId="f1285331-70d5-471f-87f3-1adacbd4387c" providerId="ADAL" clId="{AF08BF7F-26BB-3C4E-B8CF-4F16923B0198}" dt="2024-11-17T18:25:18.496" v="13411" actId="27803"/>
          <ac:spMkLst>
            <pc:docMk/>
            <pc:sldMk cId="3798068755" sldId="305"/>
            <ac:spMk id="4125" creationId="{90BE7C3B-CC03-000F-9EBC-964D114A4A7A}"/>
          </ac:spMkLst>
        </pc:spChg>
        <pc:spChg chg="mod">
          <ac:chgData name="Prakriti Sehgal" userId="f1285331-70d5-471f-87f3-1adacbd4387c" providerId="ADAL" clId="{AF08BF7F-26BB-3C4E-B8CF-4F16923B0198}" dt="2024-11-17T18:25:18.496" v="13411" actId="27803"/>
          <ac:spMkLst>
            <pc:docMk/>
            <pc:sldMk cId="3798068755" sldId="305"/>
            <ac:spMk id="4126" creationId="{FC8C7898-AF55-54AD-0496-BCD47BB0FD76}"/>
          </ac:spMkLst>
        </pc:spChg>
        <pc:spChg chg="mod">
          <ac:chgData name="Prakriti Sehgal" userId="f1285331-70d5-471f-87f3-1adacbd4387c" providerId="ADAL" clId="{AF08BF7F-26BB-3C4E-B8CF-4F16923B0198}" dt="2024-11-17T18:25:18.496" v="13411" actId="27803"/>
          <ac:spMkLst>
            <pc:docMk/>
            <pc:sldMk cId="3798068755" sldId="305"/>
            <ac:spMk id="4127" creationId="{E8CE12BF-CAC3-176D-31DD-ECC432D386D6}"/>
          </ac:spMkLst>
        </pc:spChg>
        <pc:spChg chg="mod">
          <ac:chgData name="Prakriti Sehgal" userId="f1285331-70d5-471f-87f3-1adacbd4387c" providerId="ADAL" clId="{AF08BF7F-26BB-3C4E-B8CF-4F16923B0198}" dt="2024-11-17T18:25:18.496" v="13411" actId="27803"/>
          <ac:spMkLst>
            <pc:docMk/>
            <pc:sldMk cId="3798068755" sldId="305"/>
            <ac:spMk id="4128" creationId="{7772BEDC-DC42-3D63-6280-5DAF0DC6238E}"/>
          </ac:spMkLst>
        </pc:spChg>
        <pc:spChg chg="mod">
          <ac:chgData name="Prakriti Sehgal" userId="f1285331-70d5-471f-87f3-1adacbd4387c" providerId="ADAL" clId="{AF08BF7F-26BB-3C4E-B8CF-4F16923B0198}" dt="2024-11-17T18:25:18.496" v="13411" actId="27803"/>
          <ac:spMkLst>
            <pc:docMk/>
            <pc:sldMk cId="3798068755" sldId="305"/>
            <ac:spMk id="4129" creationId="{CFAF4ED0-6513-9FD9-D8FD-A1FB54316F0B}"/>
          </ac:spMkLst>
        </pc:spChg>
        <pc:spChg chg="mod">
          <ac:chgData name="Prakriti Sehgal" userId="f1285331-70d5-471f-87f3-1adacbd4387c" providerId="ADAL" clId="{AF08BF7F-26BB-3C4E-B8CF-4F16923B0198}" dt="2024-11-17T18:25:18.496" v="13411" actId="27803"/>
          <ac:spMkLst>
            <pc:docMk/>
            <pc:sldMk cId="3798068755" sldId="305"/>
            <ac:spMk id="4130" creationId="{5F63353F-07C9-1C61-3F84-8AB9BC0A348C}"/>
          </ac:spMkLst>
        </pc:spChg>
        <pc:spChg chg="mod">
          <ac:chgData name="Prakriti Sehgal" userId="f1285331-70d5-471f-87f3-1adacbd4387c" providerId="ADAL" clId="{AF08BF7F-26BB-3C4E-B8CF-4F16923B0198}" dt="2024-11-17T18:25:18.496" v="13411" actId="27803"/>
          <ac:spMkLst>
            <pc:docMk/>
            <pc:sldMk cId="3798068755" sldId="305"/>
            <ac:spMk id="4131" creationId="{C821FC87-D885-7507-1ACC-6F3E9EBCF6C3}"/>
          </ac:spMkLst>
        </pc:spChg>
        <pc:spChg chg="mod">
          <ac:chgData name="Prakriti Sehgal" userId="f1285331-70d5-471f-87f3-1adacbd4387c" providerId="ADAL" clId="{AF08BF7F-26BB-3C4E-B8CF-4F16923B0198}" dt="2024-11-17T18:25:18.496" v="13411" actId="27803"/>
          <ac:spMkLst>
            <pc:docMk/>
            <pc:sldMk cId="3798068755" sldId="305"/>
            <ac:spMk id="4132" creationId="{3391A4E3-0654-91A6-1F8F-139DF3AC20B9}"/>
          </ac:spMkLst>
        </pc:spChg>
        <pc:spChg chg="mod">
          <ac:chgData name="Prakriti Sehgal" userId="f1285331-70d5-471f-87f3-1adacbd4387c" providerId="ADAL" clId="{AF08BF7F-26BB-3C4E-B8CF-4F16923B0198}" dt="2024-11-17T18:25:18.496" v="13411" actId="27803"/>
          <ac:spMkLst>
            <pc:docMk/>
            <pc:sldMk cId="3798068755" sldId="305"/>
            <ac:spMk id="4133" creationId="{10EA253D-9C8B-F49F-17BE-B9E14FBD063B}"/>
          </ac:spMkLst>
        </pc:spChg>
        <pc:spChg chg="mod">
          <ac:chgData name="Prakriti Sehgal" userId="f1285331-70d5-471f-87f3-1adacbd4387c" providerId="ADAL" clId="{AF08BF7F-26BB-3C4E-B8CF-4F16923B0198}" dt="2024-11-17T18:25:18.496" v="13411" actId="27803"/>
          <ac:spMkLst>
            <pc:docMk/>
            <pc:sldMk cId="3798068755" sldId="305"/>
            <ac:spMk id="4134" creationId="{EF75DFD7-C30C-A14D-6D19-85D3D09F188A}"/>
          </ac:spMkLst>
        </pc:spChg>
        <pc:spChg chg="mod">
          <ac:chgData name="Prakriti Sehgal" userId="f1285331-70d5-471f-87f3-1adacbd4387c" providerId="ADAL" clId="{AF08BF7F-26BB-3C4E-B8CF-4F16923B0198}" dt="2024-11-17T18:25:18.496" v="13411" actId="27803"/>
          <ac:spMkLst>
            <pc:docMk/>
            <pc:sldMk cId="3798068755" sldId="305"/>
            <ac:spMk id="4135" creationId="{2F95F104-4181-E92E-49D0-7DEA55513443}"/>
          </ac:spMkLst>
        </pc:spChg>
        <pc:spChg chg="mod">
          <ac:chgData name="Prakriti Sehgal" userId="f1285331-70d5-471f-87f3-1adacbd4387c" providerId="ADAL" clId="{AF08BF7F-26BB-3C4E-B8CF-4F16923B0198}" dt="2024-11-17T18:25:18.496" v="13411" actId="27803"/>
          <ac:spMkLst>
            <pc:docMk/>
            <pc:sldMk cId="3798068755" sldId="305"/>
            <ac:spMk id="4136" creationId="{09816E2A-14FE-E3A4-3602-74D769BDF576}"/>
          </ac:spMkLst>
        </pc:spChg>
        <pc:spChg chg="mod">
          <ac:chgData name="Prakriti Sehgal" userId="f1285331-70d5-471f-87f3-1adacbd4387c" providerId="ADAL" clId="{AF08BF7F-26BB-3C4E-B8CF-4F16923B0198}" dt="2024-11-17T18:25:18.496" v="13411" actId="27803"/>
          <ac:spMkLst>
            <pc:docMk/>
            <pc:sldMk cId="3798068755" sldId="305"/>
            <ac:spMk id="4137" creationId="{E68FA118-4EBD-1A10-A3AB-03B557522C3D}"/>
          </ac:spMkLst>
        </pc:spChg>
        <pc:spChg chg="mod">
          <ac:chgData name="Prakriti Sehgal" userId="f1285331-70d5-471f-87f3-1adacbd4387c" providerId="ADAL" clId="{AF08BF7F-26BB-3C4E-B8CF-4F16923B0198}" dt="2024-11-17T18:25:18.496" v="13411" actId="27803"/>
          <ac:spMkLst>
            <pc:docMk/>
            <pc:sldMk cId="3798068755" sldId="305"/>
            <ac:spMk id="4138" creationId="{424090D6-CBA1-E7DC-13EF-D9DB467069EE}"/>
          </ac:spMkLst>
        </pc:spChg>
        <pc:spChg chg="mod">
          <ac:chgData name="Prakriti Sehgal" userId="f1285331-70d5-471f-87f3-1adacbd4387c" providerId="ADAL" clId="{AF08BF7F-26BB-3C4E-B8CF-4F16923B0198}" dt="2024-11-17T18:25:18.496" v="13411" actId="27803"/>
          <ac:spMkLst>
            <pc:docMk/>
            <pc:sldMk cId="3798068755" sldId="305"/>
            <ac:spMk id="4139" creationId="{87456772-3CE5-4EA1-74AB-9BDF20E0D301}"/>
          </ac:spMkLst>
        </pc:spChg>
        <pc:spChg chg="mod">
          <ac:chgData name="Prakriti Sehgal" userId="f1285331-70d5-471f-87f3-1adacbd4387c" providerId="ADAL" clId="{AF08BF7F-26BB-3C4E-B8CF-4F16923B0198}" dt="2024-11-17T18:25:18.496" v="13411" actId="27803"/>
          <ac:spMkLst>
            <pc:docMk/>
            <pc:sldMk cId="3798068755" sldId="305"/>
            <ac:spMk id="4140" creationId="{014E1239-7CFF-87E1-4AE5-58287635173D}"/>
          </ac:spMkLst>
        </pc:spChg>
        <pc:spChg chg="mod">
          <ac:chgData name="Prakriti Sehgal" userId="f1285331-70d5-471f-87f3-1adacbd4387c" providerId="ADAL" clId="{AF08BF7F-26BB-3C4E-B8CF-4F16923B0198}" dt="2024-11-17T18:25:18.496" v="13411" actId="27803"/>
          <ac:spMkLst>
            <pc:docMk/>
            <pc:sldMk cId="3798068755" sldId="305"/>
            <ac:spMk id="4141" creationId="{E31B33EF-EAE6-A517-8018-35473A1EA166}"/>
          </ac:spMkLst>
        </pc:spChg>
        <pc:spChg chg="mod">
          <ac:chgData name="Prakriti Sehgal" userId="f1285331-70d5-471f-87f3-1adacbd4387c" providerId="ADAL" clId="{AF08BF7F-26BB-3C4E-B8CF-4F16923B0198}" dt="2024-11-17T18:25:18.496" v="13411" actId="27803"/>
          <ac:spMkLst>
            <pc:docMk/>
            <pc:sldMk cId="3798068755" sldId="305"/>
            <ac:spMk id="4142" creationId="{98A14832-0BAE-635A-DE95-A7AB8B735EF3}"/>
          </ac:spMkLst>
        </pc:spChg>
        <pc:spChg chg="mod">
          <ac:chgData name="Prakriti Sehgal" userId="f1285331-70d5-471f-87f3-1adacbd4387c" providerId="ADAL" clId="{AF08BF7F-26BB-3C4E-B8CF-4F16923B0198}" dt="2024-11-17T18:25:18.496" v="13411" actId="27803"/>
          <ac:spMkLst>
            <pc:docMk/>
            <pc:sldMk cId="3798068755" sldId="305"/>
            <ac:spMk id="4143" creationId="{00C4BDD8-B88C-C221-2413-57FCD2E0F9F1}"/>
          </ac:spMkLst>
        </pc:spChg>
        <pc:spChg chg="mod">
          <ac:chgData name="Prakriti Sehgal" userId="f1285331-70d5-471f-87f3-1adacbd4387c" providerId="ADAL" clId="{AF08BF7F-26BB-3C4E-B8CF-4F16923B0198}" dt="2024-11-17T18:25:18.496" v="13411" actId="27803"/>
          <ac:spMkLst>
            <pc:docMk/>
            <pc:sldMk cId="3798068755" sldId="305"/>
            <ac:spMk id="4144" creationId="{3D589BCB-2890-4A9A-C00D-362E1478BA91}"/>
          </ac:spMkLst>
        </pc:spChg>
        <pc:spChg chg="mod">
          <ac:chgData name="Prakriti Sehgal" userId="f1285331-70d5-471f-87f3-1adacbd4387c" providerId="ADAL" clId="{AF08BF7F-26BB-3C4E-B8CF-4F16923B0198}" dt="2024-11-17T18:25:18.496" v="13411" actId="27803"/>
          <ac:spMkLst>
            <pc:docMk/>
            <pc:sldMk cId="3798068755" sldId="305"/>
            <ac:spMk id="4145" creationId="{D660297B-F1FE-2263-2D3E-28049F48B646}"/>
          </ac:spMkLst>
        </pc:spChg>
        <pc:spChg chg="mod">
          <ac:chgData name="Prakriti Sehgal" userId="f1285331-70d5-471f-87f3-1adacbd4387c" providerId="ADAL" clId="{AF08BF7F-26BB-3C4E-B8CF-4F16923B0198}" dt="2024-11-17T18:25:18.496" v="13411" actId="27803"/>
          <ac:spMkLst>
            <pc:docMk/>
            <pc:sldMk cId="3798068755" sldId="305"/>
            <ac:spMk id="4146" creationId="{F4E143F8-3B7F-F46B-C28B-6DE25F05E2BD}"/>
          </ac:spMkLst>
        </pc:spChg>
        <pc:spChg chg="mod">
          <ac:chgData name="Prakriti Sehgal" userId="f1285331-70d5-471f-87f3-1adacbd4387c" providerId="ADAL" clId="{AF08BF7F-26BB-3C4E-B8CF-4F16923B0198}" dt="2024-11-17T18:25:18.496" v="13411" actId="27803"/>
          <ac:spMkLst>
            <pc:docMk/>
            <pc:sldMk cId="3798068755" sldId="305"/>
            <ac:spMk id="4147" creationId="{BA7FD0F5-AD84-191E-B526-84DB4318318F}"/>
          </ac:spMkLst>
        </pc:spChg>
        <pc:spChg chg="mod">
          <ac:chgData name="Prakriti Sehgal" userId="f1285331-70d5-471f-87f3-1adacbd4387c" providerId="ADAL" clId="{AF08BF7F-26BB-3C4E-B8CF-4F16923B0198}" dt="2024-11-17T18:25:18.496" v="13411" actId="27803"/>
          <ac:spMkLst>
            <pc:docMk/>
            <pc:sldMk cId="3798068755" sldId="305"/>
            <ac:spMk id="4148" creationId="{888E05DF-AA4B-58FF-45AE-E9BDADC6CC4D}"/>
          </ac:spMkLst>
        </pc:spChg>
        <pc:spChg chg="mod">
          <ac:chgData name="Prakriti Sehgal" userId="f1285331-70d5-471f-87f3-1adacbd4387c" providerId="ADAL" clId="{AF08BF7F-26BB-3C4E-B8CF-4F16923B0198}" dt="2024-11-17T18:25:18.496" v="13411" actId="27803"/>
          <ac:spMkLst>
            <pc:docMk/>
            <pc:sldMk cId="3798068755" sldId="305"/>
            <ac:spMk id="4149" creationId="{86B39CB4-8629-AAE7-C148-893821267955}"/>
          </ac:spMkLst>
        </pc:spChg>
        <pc:spChg chg="mod">
          <ac:chgData name="Prakriti Sehgal" userId="f1285331-70d5-471f-87f3-1adacbd4387c" providerId="ADAL" clId="{AF08BF7F-26BB-3C4E-B8CF-4F16923B0198}" dt="2024-11-17T18:25:18.496" v="13411" actId="27803"/>
          <ac:spMkLst>
            <pc:docMk/>
            <pc:sldMk cId="3798068755" sldId="305"/>
            <ac:spMk id="4150" creationId="{41DFE8BE-9FBB-9954-2CF0-7B27954598CB}"/>
          </ac:spMkLst>
        </pc:spChg>
        <pc:spChg chg="mod">
          <ac:chgData name="Prakriti Sehgal" userId="f1285331-70d5-471f-87f3-1adacbd4387c" providerId="ADAL" clId="{AF08BF7F-26BB-3C4E-B8CF-4F16923B0198}" dt="2024-11-17T18:25:18.496" v="13411" actId="27803"/>
          <ac:spMkLst>
            <pc:docMk/>
            <pc:sldMk cId="3798068755" sldId="305"/>
            <ac:spMk id="4151" creationId="{EB4CC727-95CF-B4B0-7424-6D3F5F99536B}"/>
          </ac:spMkLst>
        </pc:spChg>
        <pc:spChg chg="mod">
          <ac:chgData name="Prakriti Sehgal" userId="f1285331-70d5-471f-87f3-1adacbd4387c" providerId="ADAL" clId="{AF08BF7F-26BB-3C4E-B8CF-4F16923B0198}" dt="2024-11-17T18:25:18.496" v="13411" actId="27803"/>
          <ac:spMkLst>
            <pc:docMk/>
            <pc:sldMk cId="3798068755" sldId="305"/>
            <ac:spMk id="4152" creationId="{C0F9F125-84DC-52A1-D6A6-3E3783B8F1A0}"/>
          </ac:spMkLst>
        </pc:spChg>
        <pc:spChg chg="mod">
          <ac:chgData name="Prakriti Sehgal" userId="f1285331-70d5-471f-87f3-1adacbd4387c" providerId="ADAL" clId="{AF08BF7F-26BB-3C4E-B8CF-4F16923B0198}" dt="2024-11-17T18:25:18.496" v="13411" actId="27803"/>
          <ac:spMkLst>
            <pc:docMk/>
            <pc:sldMk cId="3798068755" sldId="305"/>
            <ac:spMk id="4153" creationId="{80EAFE1F-7E4C-1F54-A167-AD82970A495D}"/>
          </ac:spMkLst>
        </pc:spChg>
        <pc:spChg chg="mod">
          <ac:chgData name="Prakriti Sehgal" userId="f1285331-70d5-471f-87f3-1adacbd4387c" providerId="ADAL" clId="{AF08BF7F-26BB-3C4E-B8CF-4F16923B0198}" dt="2024-11-17T18:25:18.496" v="13411" actId="27803"/>
          <ac:spMkLst>
            <pc:docMk/>
            <pc:sldMk cId="3798068755" sldId="305"/>
            <ac:spMk id="4154" creationId="{5F814BB8-20FB-0E1C-FEEE-989A78EAFA6F}"/>
          </ac:spMkLst>
        </pc:spChg>
        <pc:spChg chg="mod">
          <ac:chgData name="Prakriti Sehgal" userId="f1285331-70d5-471f-87f3-1adacbd4387c" providerId="ADAL" clId="{AF08BF7F-26BB-3C4E-B8CF-4F16923B0198}" dt="2024-11-17T18:25:18.496" v="13411" actId="27803"/>
          <ac:spMkLst>
            <pc:docMk/>
            <pc:sldMk cId="3798068755" sldId="305"/>
            <ac:spMk id="4155" creationId="{1CA1ECC0-D6C9-4ACA-A8B2-28E97B6D4E2F}"/>
          </ac:spMkLst>
        </pc:spChg>
        <pc:spChg chg="mod">
          <ac:chgData name="Prakriti Sehgal" userId="f1285331-70d5-471f-87f3-1adacbd4387c" providerId="ADAL" clId="{AF08BF7F-26BB-3C4E-B8CF-4F16923B0198}" dt="2024-11-17T18:25:18.496" v="13411" actId="27803"/>
          <ac:spMkLst>
            <pc:docMk/>
            <pc:sldMk cId="3798068755" sldId="305"/>
            <ac:spMk id="4156" creationId="{E3D3F1BA-B29F-D327-8DE6-36A8E513B06B}"/>
          </ac:spMkLst>
        </pc:spChg>
        <pc:spChg chg="mod">
          <ac:chgData name="Prakriti Sehgal" userId="f1285331-70d5-471f-87f3-1adacbd4387c" providerId="ADAL" clId="{AF08BF7F-26BB-3C4E-B8CF-4F16923B0198}" dt="2024-11-17T18:25:18.496" v="13411" actId="27803"/>
          <ac:spMkLst>
            <pc:docMk/>
            <pc:sldMk cId="3798068755" sldId="305"/>
            <ac:spMk id="4157" creationId="{408CA43A-3E99-A3C2-12BC-D86A7D0FC293}"/>
          </ac:spMkLst>
        </pc:spChg>
        <pc:spChg chg="mod">
          <ac:chgData name="Prakriti Sehgal" userId="f1285331-70d5-471f-87f3-1adacbd4387c" providerId="ADAL" clId="{AF08BF7F-26BB-3C4E-B8CF-4F16923B0198}" dt="2024-11-17T18:25:18.496" v="13411" actId="27803"/>
          <ac:spMkLst>
            <pc:docMk/>
            <pc:sldMk cId="3798068755" sldId="305"/>
            <ac:spMk id="4158" creationId="{E1525237-1475-CFC8-310F-4161FBFC7667}"/>
          </ac:spMkLst>
        </pc:spChg>
        <pc:spChg chg="mod">
          <ac:chgData name="Prakriti Sehgal" userId="f1285331-70d5-471f-87f3-1adacbd4387c" providerId="ADAL" clId="{AF08BF7F-26BB-3C4E-B8CF-4F16923B0198}" dt="2024-11-17T18:25:18.496" v="13411" actId="27803"/>
          <ac:spMkLst>
            <pc:docMk/>
            <pc:sldMk cId="3798068755" sldId="305"/>
            <ac:spMk id="4159" creationId="{542B1F73-F60D-9E2A-60C1-39626B4406BA}"/>
          </ac:spMkLst>
        </pc:spChg>
        <pc:spChg chg="mod">
          <ac:chgData name="Prakriti Sehgal" userId="f1285331-70d5-471f-87f3-1adacbd4387c" providerId="ADAL" clId="{AF08BF7F-26BB-3C4E-B8CF-4F16923B0198}" dt="2024-11-17T18:25:18.496" v="13411" actId="27803"/>
          <ac:spMkLst>
            <pc:docMk/>
            <pc:sldMk cId="3798068755" sldId="305"/>
            <ac:spMk id="4160" creationId="{1F7F8462-BF70-CD42-2370-8F0C6C270E5E}"/>
          </ac:spMkLst>
        </pc:spChg>
        <pc:spChg chg="mod">
          <ac:chgData name="Prakriti Sehgal" userId="f1285331-70d5-471f-87f3-1adacbd4387c" providerId="ADAL" clId="{AF08BF7F-26BB-3C4E-B8CF-4F16923B0198}" dt="2024-11-17T18:25:18.496" v="13411" actId="27803"/>
          <ac:spMkLst>
            <pc:docMk/>
            <pc:sldMk cId="3798068755" sldId="305"/>
            <ac:spMk id="4161" creationId="{854D9BB9-3CCA-2897-251E-949D5F8F40CD}"/>
          </ac:spMkLst>
        </pc:spChg>
        <pc:spChg chg="mod">
          <ac:chgData name="Prakriti Sehgal" userId="f1285331-70d5-471f-87f3-1adacbd4387c" providerId="ADAL" clId="{AF08BF7F-26BB-3C4E-B8CF-4F16923B0198}" dt="2024-11-17T18:25:18.496" v="13411" actId="27803"/>
          <ac:spMkLst>
            <pc:docMk/>
            <pc:sldMk cId="3798068755" sldId="305"/>
            <ac:spMk id="4162" creationId="{2D2C9EB8-BA6A-6D27-B009-E20DF74E5B2D}"/>
          </ac:spMkLst>
        </pc:spChg>
        <pc:spChg chg="mod">
          <ac:chgData name="Prakriti Sehgal" userId="f1285331-70d5-471f-87f3-1adacbd4387c" providerId="ADAL" clId="{AF08BF7F-26BB-3C4E-B8CF-4F16923B0198}" dt="2024-11-17T18:25:18.496" v="13411" actId="27803"/>
          <ac:spMkLst>
            <pc:docMk/>
            <pc:sldMk cId="3798068755" sldId="305"/>
            <ac:spMk id="4163" creationId="{F389ABD3-B633-4121-BF4A-6CB8716C4C95}"/>
          </ac:spMkLst>
        </pc:spChg>
        <pc:spChg chg="mod">
          <ac:chgData name="Prakriti Sehgal" userId="f1285331-70d5-471f-87f3-1adacbd4387c" providerId="ADAL" clId="{AF08BF7F-26BB-3C4E-B8CF-4F16923B0198}" dt="2024-11-17T18:25:18.496" v="13411" actId="27803"/>
          <ac:spMkLst>
            <pc:docMk/>
            <pc:sldMk cId="3798068755" sldId="305"/>
            <ac:spMk id="4164" creationId="{6C58EDEC-C908-D4D2-DD5E-4D60C91A8FD5}"/>
          </ac:spMkLst>
        </pc:spChg>
        <pc:spChg chg="mod">
          <ac:chgData name="Prakriti Sehgal" userId="f1285331-70d5-471f-87f3-1adacbd4387c" providerId="ADAL" clId="{AF08BF7F-26BB-3C4E-B8CF-4F16923B0198}" dt="2024-11-17T18:25:18.496" v="13411" actId="27803"/>
          <ac:spMkLst>
            <pc:docMk/>
            <pc:sldMk cId="3798068755" sldId="305"/>
            <ac:spMk id="4165" creationId="{47524712-C6A6-12F0-8A93-3FDAE22238A6}"/>
          </ac:spMkLst>
        </pc:spChg>
        <pc:spChg chg="mod">
          <ac:chgData name="Prakriti Sehgal" userId="f1285331-70d5-471f-87f3-1adacbd4387c" providerId="ADAL" clId="{AF08BF7F-26BB-3C4E-B8CF-4F16923B0198}" dt="2024-11-17T18:25:18.496" v="13411" actId="27803"/>
          <ac:spMkLst>
            <pc:docMk/>
            <pc:sldMk cId="3798068755" sldId="305"/>
            <ac:spMk id="4166" creationId="{FFEC25DF-2C11-BCC2-5DC6-639A5AF8C6D5}"/>
          </ac:spMkLst>
        </pc:spChg>
        <pc:spChg chg="mod">
          <ac:chgData name="Prakriti Sehgal" userId="f1285331-70d5-471f-87f3-1adacbd4387c" providerId="ADAL" clId="{AF08BF7F-26BB-3C4E-B8CF-4F16923B0198}" dt="2024-11-17T18:25:18.496" v="13411" actId="27803"/>
          <ac:spMkLst>
            <pc:docMk/>
            <pc:sldMk cId="3798068755" sldId="305"/>
            <ac:spMk id="4167" creationId="{C882E07E-1FEB-9203-BE77-2FE0E4FB91FC}"/>
          </ac:spMkLst>
        </pc:spChg>
        <pc:spChg chg="mod">
          <ac:chgData name="Prakriti Sehgal" userId="f1285331-70d5-471f-87f3-1adacbd4387c" providerId="ADAL" clId="{AF08BF7F-26BB-3C4E-B8CF-4F16923B0198}" dt="2024-11-17T18:25:18.496" v="13411" actId="27803"/>
          <ac:spMkLst>
            <pc:docMk/>
            <pc:sldMk cId="3798068755" sldId="305"/>
            <ac:spMk id="4168" creationId="{B92CEA9F-E2A3-AA50-2905-7AE445E1C6C3}"/>
          </ac:spMkLst>
        </pc:spChg>
        <pc:spChg chg="mod">
          <ac:chgData name="Prakriti Sehgal" userId="f1285331-70d5-471f-87f3-1adacbd4387c" providerId="ADAL" clId="{AF08BF7F-26BB-3C4E-B8CF-4F16923B0198}" dt="2024-11-17T18:25:18.496" v="13411" actId="27803"/>
          <ac:spMkLst>
            <pc:docMk/>
            <pc:sldMk cId="3798068755" sldId="305"/>
            <ac:spMk id="4169" creationId="{49B81557-9564-AEAA-9A12-99DEBF93BBEA}"/>
          </ac:spMkLst>
        </pc:spChg>
        <pc:spChg chg="mod">
          <ac:chgData name="Prakriti Sehgal" userId="f1285331-70d5-471f-87f3-1adacbd4387c" providerId="ADAL" clId="{AF08BF7F-26BB-3C4E-B8CF-4F16923B0198}" dt="2024-11-17T18:25:18.496" v="13411" actId="27803"/>
          <ac:spMkLst>
            <pc:docMk/>
            <pc:sldMk cId="3798068755" sldId="305"/>
            <ac:spMk id="4170" creationId="{BF3F3B4E-79FE-D43D-C150-98F4752C2369}"/>
          </ac:spMkLst>
        </pc:spChg>
        <pc:spChg chg="mod">
          <ac:chgData name="Prakriti Sehgal" userId="f1285331-70d5-471f-87f3-1adacbd4387c" providerId="ADAL" clId="{AF08BF7F-26BB-3C4E-B8CF-4F16923B0198}" dt="2024-11-17T18:25:18.496" v="13411" actId="27803"/>
          <ac:spMkLst>
            <pc:docMk/>
            <pc:sldMk cId="3798068755" sldId="305"/>
            <ac:spMk id="4171" creationId="{AFA7709A-B49E-AE90-24B2-DEA998B35EF1}"/>
          </ac:spMkLst>
        </pc:spChg>
        <pc:spChg chg="mod">
          <ac:chgData name="Prakriti Sehgal" userId="f1285331-70d5-471f-87f3-1adacbd4387c" providerId="ADAL" clId="{AF08BF7F-26BB-3C4E-B8CF-4F16923B0198}" dt="2024-11-17T18:25:18.496" v="13411" actId="27803"/>
          <ac:spMkLst>
            <pc:docMk/>
            <pc:sldMk cId="3798068755" sldId="305"/>
            <ac:spMk id="4172" creationId="{D7D7152B-5C64-FF92-8DB3-004822E52E5B}"/>
          </ac:spMkLst>
        </pc:spChg>
        <pc:spChg chg="mod">
          <ac:chgData name="Prakriti Sehgal" userId="f1285331-70d5-471f-87f3-1adacbd4387c" providerId="ADAL" clId="{AF08BF7F-26BB-3C4E-B8CF-4F16923B0198}" dt="2024-11-17T18:25:18.496" v="13411" actId="27803"/>
          <ac:spMkLst>
            <pc:docMk/>
            <pc:sldMk cId="3798068755" sldId="305"/>
            <ac:spMk id="4173" creationId="{5F07FEF5-38AD-CF3D-B18F-668E6EF22D13}"/>
          </ac:spMkLst>
        </pc:spChg>
        <pc:spChg chg="mod">
          <ac:chgData name="Prakriti Sehgal" userId="f1285331-70d5-471f-87f3-1adacbd4387c" providerId="ADAL" clId="{AF08BF7F-26BB-3C4E-B8CF-4F16923B0198}" dt="2024-11-17T18:25:18.496" v="13411" actId="27803"/>
          <ac:spMkLst>
            <pc:docMk/>
            <pc:sldMk cId="3798068755" sldId="305"/>
            <ac:spMk id="4174" creationId="{47E8D775-D87A-0F87-BA32-99D790CAA7AB}"/>
          </ac:spMkLst>
        </pc:spChg>
        <pc:spChg chg="mod">
          <ac:chgData name="Prakriti Sehgal" userId="f1285331-70d5-471f-87f3-1adacbd4387c" providerId="ADAL" clId="{AF08BF7F-26BB-3C4E-B8CF-4F16923B0198}" dt="2024-11-17T18:25:18.496" v="13411" actId="27803"/>
          <ac:spMkLst>
            <pc:docMk/>
            <pc:sldMk cId="3798068755" sldId="305"/>
            <ac:spMk id="4175" creationId="{B62EECCD-269F-77C1-FB05-A94B26199C6D}"/>
          </ac:spMkLst>
        </pc:spChg>
        <pc:spChg chg="mod">
          <ac:chgData name="Prakriti Sehgal" userId="f1285331-70d5-471f-87f3-1adacbd4387c" providerId="ADAL" clId="{AF08BF7F-26BB-3C4E-B8CF-4F16923B0198}" dt="2024-11-17T18:25:18.496" v="13411" actId="27803"/>
          <ac:spMkLst>
            <pc:docMk/>
            <pc:sldMk cId="3798068755" sldId="305"/>
            <ac:spMk id="4176" creationId="{9E81980C-B101-052D-5899-354624AA761F}"/>
          </ac:spMkLst>
        </pc:spChg>
        <pc:spChg chg="mod">
          <ac:chgData name="Prakriti Sehgal" userId="f1285331-70d5-471f-87f3-1adacbd4387c" providerId="ADAL" clId="{AF08BF7F-26BB-3C4E-B8CF-4F16923B0198}" dt="2024-11-17T18:25:18.496" v="13411" actId="27803"/>
          <ac:spMkLst>
            <pc:docMk/>
            <pc:sldMk cId="3798068755" sldId="305"/>
            <ac:spMk id="4177" creationId="{5B1939EA-EFF9-006E-F526-56177910F5FB}"/>
          </ac:spMkLst>
        </pc:spChg>
        <pc:spChg chg="mod">
          <ac:chgData name="Prakriti Sehgal" userId="f1285331-70d5-471f-87f3-1adacbd4387c" providerId="ADAL" clId="{AF08BF7F-26BB-3C4E-B8CF-4F16923B0198}" dt="2024-11-17T18:25:18.496" v="13411" actId="27803"/>
          <ac:spMkLst>
            <pc:docMk/>
            <pc:sldMk cId="3798068755" sldId="305"/>
            <ac:spMk id="4178" creationId="{0007BFB8-0953-C1E6-FFAB-C3B0B6A22512}"/>
          </ac:spMkLst>
        </pc:spChg>
        <pc:spChg chg="mod">
          <ac:chgData name="Prakriti Sehgal" userId="f1285331-70d5-471f-87f3-1adacbd4387c" providerId="ADAL" clId="{AF08BF7F-26BB-3C4E-B8CF-4F16923B0198}" dt="2024-11-17T18:25:18.496" v="13411" actId="27803"/>
          <ac:spMkLst>
            <pc:docMk/>
            <pc:sldMk cId="3798068755" sldId="305"/>
            <ac:spMk id="4179" creationId="{47F76E5A-9784-ED20-0E0D-871F4708D5A6}"/>
          </ac:spMkLst>
        </pc:spChg>
        <pc:spChg chg="mod">
          <ac:chgData name="Prakriti Sehgal" userId="f1285331-70d5-471f-87f3-1adacbd4387c" providerId="ADAL" clId="{AF08BF7F-26BB-3C4E-B8CF-4F16923B0198}" dt="2024-11-17T18:25:18.496" v="13411" actId="27803"/>
          <ac:spMkLst>
            <pc:docMk/>
            <pc:sldMk cId="3798068755" sldId="305"/>
            <ac:spMk id="4180" creationId="{50171A66-FA35-15A2-FC24-7D1B25D60D12}"/>
          </ac:spMkLst>
        </pc:spChg>
        <pc:spChg chg="mod">
          <ac:chgData name="Prakriti Sehgal" userId="f1285331-70d5-471f-87f3-1adacbd4387c" providerId="ADAL" clId="{AF08BF7F-26BB-3C4E-B8CF-4F16923B0198}" dt="2024-11-17T18:25:18.496" v="13411" actId="27803"/>
          <ac:spMkLst>
            <pc:docMk/>
            <pc:sldMk cId="3798068755" sldId="305"/>
            <ac:spMk id="4181" creationId="{E6486F54-E192-BC7F-6D16-4B0E9D545D20}"/>
          </ac:spMkLst>
        </pc:spChg>
        <pc:spChg chg="mod">
          <ac:chgData name="Prakriti Sehgal" userId="f1285331-70d5-471f-87f3-1adacbd4387c" providerId="ADAL" clId="{AF08BF7F-26BB-3C4E-B8CF-4F16923B0198}" dt="2024-11-17T18:25:18.496" v="13411" actId="27803"/>
          <ac:spMkLst>
            <pc:docMk/>
            <pc:sldMk cId="3798068755" sldId="305"/>
            <ac:spMk id="4182" creationId="{2B86DC44-7D5C-34EE-3F5A-CB0E2584A702}"/>
          </ac:spMkLst>
        </pc:spChg>
        <pc:spChg chg="mod">
          <ac:chgData name="Prakriti Sehgal" userId="f1285331-70d5-471f-87f3-1adacbd4387c" providerId="ADAL" clId="{AF08BF7F-26BB-3C4E-B8CF-4F16923B0198}" dt="2024-11-17T18:25:18.496" v="13411" actId="27803"/>
          <ac:spMkLst>
            <pc:docMk/>
            <pc:sldMk cId="3798068755" sldId="305"/>
            <ac:spMk id="4183" creationId="{C3DB037D-7078-677D-D8CE-5EE4E0169B6A}"/>
          </ac:spMkLst>
        </pc:spChg>
        <pc:spChg chg="mod">
          <ac:chgData name="Prakriti Sehgal" userId="f1285331-70d5-471f-87f3-1adacbd4387c" providerId="ADAL" clId="{AF08BF7F-26BB-3C4E-B8CF-4F16923B0198}" dt="2024-11-17T18:25:18.496" v="13411" actId="27803"/>
          <ac:spMkLst>
            <pc:docMk/>
            <pc:sldMk cId="3798068755" sldId="305"/>
            <ac:spMk id="4184" creationId="{D7131634-3201-FE81-1DA1-4150450B3966}"/>
          </ac:spMkLst>
        </pc:spChg>
        <pc:spChg chg="mod">
          <ac:chgData name="Prakriti Sehgal" userId="f1285331-70d5-471f-87f3-1adacbd4387c" providerId="ADAL" clId="{AF08BF7F-26BB-3C4E-B8CF-4F16923B0198}" dt="2024-11-17T18:25:18.496" v="13411" actId="27803"/>
          <ac:spMkLst>
            <pc:docMk/>
            <pc:sldMk cId="3798068755" sldId="305"/>
            <ac:spMk id="4185" creationId="{1D934031-ABE8-DB87-48BD-751F3F9E4A36}"/>
          </ac:spMkLst>
        </pc:spChg>
        <pc:spChg chg="mod">
          <ac:chgData name="Prakriti Sehgal" userId="f1285331-70d5-471f-87f3-1adacbd4387c" providerId="ADAL" clId="{AF08BF7F-26BB-3C4E-B8CF-4F16923B0198}" dt="2024-11-17T18:25:18.496" v="13411" actId="27803"/>
          <ac:spMkLst>
            <pc:docMk/>
            <pc:sldMk cId="3798068755" sldId="305"/>
            <ac:spMk id="4186" creationId="{C9F16934-947D-0627-0C17-5918BF9071A1}"/>
          </ac:spMkLst>
        </pc:spChg>
        <pc:spChg chg="mod">
          <ac:chgData name="Prakriti Sehgal" userId="f1285331-70d5-471f-87f3-1adacbd4387c" providerId="ADAL" clId="{AF08BF7F-26BB-3C4E-B8CF-4F16923B0198}" dt="2024-11-17T18:25:18.496" v="13411" actId="27803"/>
          <ac:spMkLst>
            <pc:docMk/>
            <pc:sldMk cId="3798068755" sldId="305"/>
            <ac:spMk id="4187" creationId="{8915BC94-E411-F26E-F18A-FCBEF73081EA}"/>
          </ac:spMkLst>
        </pc:spChg>
        <pc:spChg chg="mod">
          <ac:chgData name="Prakriti Sehgal" userId="f1285331-70d5-471f-87f3-1adacbd4387c" providerId="ADAL" clId="{AF08BF7F-26BB-3C4E-B8CF-4F16923B0198}" dt="2024-11-17T18:25:18.496" v="13411" actId="27803"/>
          <ac:spMkLst>
            <pc:docMk/>
            <pc:sldMk cId="3798068755" sldId="305"/>
            <ac:spMk id="4188" creationId="{DFE191E9-F0E5-3FC7-82B0-5754B85F6071}"/>
          </ac:spMkLst>
        </pc:spChg>
        <pc:spChg chg="mod">
          <ac:chgData name="Prakriti Sehgal" userId="f1285331-70d5-471f-87f3-1adacbd4387c" providerId="ADAL" clId="{AF08BF7F-26BB-3C4E-B8CF-4F16923B0198}" dt="2024-11-17T18:25:18.496" v="13411" actId="27803"/>
          <ac:spMkLst>
            <pc:docMk/>
            <pc:sldMk cId="3798068755" sldId="305"/>
            <ac:spMk id="4189" creationId="{9B7273EC-7D88-0710-AFCB-7FCCD4B6CFCE}"/>
          </ac:spMkLst>
        </pc:spChg>
        <pc:spChg chg="mod">
          <ac:chgData name="Prakriti Sehgal" userId="f1285331-70d5-471f-87f3-1adacbd4387c" providerId="ADAL" clId="{AF08BF7F-26BB-3C4E-B8CF-4F16923B0198}" dt="2024-11-17T18:25:18.496" v="13411" actId="27803"/>
          <ac:spMkLst>
            <pc:docMk/>
            <pc:sldMk cId="3798068755" sldId="305"/>
            <ac:spMk id="4190" creationId="{CB8A3211-C4A7-3787-56E3-CBDF23AD4860}"/>
          </ac:spMkLst>
        </pc:spChg>
        <pc:spChg chg="mod">
          <ac:chgData name="Prakriti Sehgal" userId="f1285331-70d5-471f-87f3-1adacbd4387c" providerId="ADAL" clId="{AF08BF7F-26BB-3C4E-B8CF-4F16923B0198}" dt="2024-11-17T18:25:18.496" v="13411" actId="27803"/>
          <ac:spMkLst>
            <pc:docMk/>
            <pc:sldMk cId="3798068755" sldId="305"/>
            <ac:spMk id="4191" creationId="{0D53668F-9490-FD8F-0FC4-4EEDF77CF7C0}"/>
          </ac:spMkLst>
        </pc:spChg>
        <pc:spChg chg="mod">
          <ac:chgData name="Prakriti Sehgal" userId="f1285331-70d5-471f-87f3-1adacbd4387c" providerId="ADAL" clId="{AF08BF7F-26BB-3C4E-B8CF-4F16923B0198}" dt="2024-11-17T18:25:18.496" v="13411" actId="27803"/>
          <ac:spMkLst>
            <pc:docMk/>
            <pc:sldMk cId="3798068755" sldId="305"/>
            <ac:spMk id="4192" creationId="{9095A32F-918D-181E-2F33-960F1F7CB11F}"/>
          </ac:spMkLst>
        </pc:spChg>
        <pc:spChg chg="mod">
          <ac:chgData name="Prakriti Sehgal" userId="f1285331-70d5-471f-87f3-1adacbd4387c" providerId="ADAL" clId="{AF08BF7F-26BB-3C4E-B8CF-4F16923B0198}" dt="2024-11-17T18:25:18.496" v="13411" actId="27803"/>
          <ac:spMkLst>
            <pc:docMk/>
            <pc:sldMk cId="3798068755" sldId="305"/>
            <ac:spMk id="4193" creationId="{0F377FD7-8F44-9A76-7F36-E34381E678A7}"/>
          </ac:spMkLst>
        </pc:spChg>
        <pc:spChg chg="mod">
          <ac:chgData name="Prakriti Sehgal" userId="f1285331-70d5-471f-87f3-1adacbd4387c" providerId="ADAL" clId="{AF08BF7F-26BB-3C4E-B8CF-4F16923B0198}" dt="2024-11-17T18:25:18.496" v="13411" actId="27803"/>
          <ac:spMkLst>
            <pc:docMk/>
            <pc:sldMk cId="3798068755" sldId="305"/>
            <ac:spMk id="4194" creationId="{75022F14-6481-2B33-2AD4-46D5DDDD0DEB}"/>
          </ac:spMkLst>
        </pc:spChg>
        <pc:spChg chg="mod">
          <ac:chgData name="Prakriti Sehgal" userId="f1285331-70d5-471f-87f3-1adacbd4387c" providerId="ADAL" clId="{AF08BF7F-26BB-3C4E-B8CF-4F16923B0198}" dt="2024-11-17T18:25:18.496" v="13411" actId="27803"/>
          <ac:spMkLst>
            <pc:docMk/>
            <pc:sldMk cId="3798068755" sldId="305"/>
            <ac:spMk id="4195" creationId="{D14709F1-D4B8-4C7F-7443-AF32F0D41C70}"/>
          </ac:spMkLst>
        </pc:spChg>
        <pc:spChg chg="mod">
          <ac:chgData name="Prakriti Sehgal" userId="f1285331-70d5-471f-87f3-1adacbd4387c" providerId="ADAL" clId="{AF08BF7F-26BB-3C4E-B8CF-4F16923B0198}" dt="2024-11-17T18:25:18.496" v="13411" actId="27803"/>
          <ac:spMkLst>
            <pc:docMk/>
            <pc:sldMk cId="3798068755" sldId="305"/>
            <ac:spMk id="4196" creationId="{6E9F4416-24F7-D491-C775-F4EE4F356B30}"/>
          </ac:spMkLst>
        </pc:spChg>
        <pc:spChg chg="mod">
          <ac:chgData name="Prakriti Sehgal" userId="f1285331-70d5-471f-87f3-1adacbd4387c" providerId="ADAL" clId="{AF08BF7F-26BB-3C4E-B8CF-4F16923B0198}" dt="2024-11-17T18:25:18.496" v="13411" actId="27803"/>
          <ac:spMkLst>
            <pc:docMk/>
            <pc:sldMk cId="3798068755" sldId="305"/>
            <ac:spMk id="4197" creationId="{7510A8AB-09F7-D5BB-A4EE-4EDA533E9DC0}"/>
          </ac:spMkLst>
        </pc:spChg>
        <pc:spChg chg="mod">
          <ac:chgData name="Prakriti Sehgal" userId="f1285331-70d5-471f-87f3-1adacbd4387c" providerId="ADAL" clId="{AF08BF7F-26BB-3C4E-B8CF-4F16923B0198}" dt="2024-11-17T18:25:18.496" v="13411" actId="27803"/>
          <ac:spMkLst>
            <pc:docMk/>
            <pc:sldMk cId="3798068755" sldId="305"/>
            <ac:spMk id="4198" creationId="{1002A1CC-0AE4-7CED-EBF8-9CC8517600EA}"/>
          </ac:spMkLst>
        </pc:spChg>
        <pc:spChg chg="mod">
          <ac:chgData name="Prakriti Sehgal" userId="f1285331-70d5-471f-87f3-1adacbd4387c" providerId="ADAL" clId="{AF08BF7F-26BB-3C4E-B8CF-4F16923B0198}" dt="2024-11-17T18:25:18.496" v="13411" actId="27803"/>
          <ac:spMkLst>
            <pc:docMk/>
            <pc:sldMk cId="3798068755" sldId="305"/>
            <ac:spMk id="4199" creationId="{29BAEEC7-1AA6-7D0D-6654-59564F685098}"/>
          </ac:spMkLst>
        </pc:spChg>
        <pc:spChg chg="mod">
          <ac:chgData name="Prakriti Sehgal" userId="f1285331-70d5-471f-87f3-1adacbd4387c" providerId="ADAL" clId="{AF08BF7F-26BB-3C4E-B8CF-4F16923B0198}" dt="2024-11-17T18:25:18.496" v="13411" actId="27803"/>
          <ac:spMkLst>
            <pc:docMk/>
            <pc:sldMk cId="3798068755" sldId="305"/>
            <ac:spMk id="4200" creationId="{6C6A071A-164B-2838-D36E-64DC80518641}"/>
          </ac:spMkLst>
        </pc:spChg>
        <pc:spChg chg="mod">
          <ac:chgData name="Prakriti Sehgal" userId="f1285331-70d5-471f-87f3-1adacbd4387c" providerId="ADAL" clId="{AF08BF7F-26BB-3C4E-B8CF-4F16923B0198}" dt="2024-11-17T18:25:18.496" v="13411" actId="27803"/>
          <ac:spMkLst>
            <pc:docMk/>
            <pc:sldMk cId="3798068755" sldId="305"/>
            <ac:spMk id="4201" creationId="{A049F684-F0E3-9FCF-C25B-8ED03B169B41}"/>
          </ac:spMkLst>
        </pc:spChg>
        <pc:spChg chg="mod">
          <ac:chgData name="Prakriti Sehgal" userId="f1285331-70d5-471f-87f3-1adacbd4387c" providerId="ADAL" clId="{AF08BF7F-26BB-3C4E-B8CF-4F16923B0198}" dt="2024-11-17T18:25:18.496" v="13411" actId="27803"/>
          <ac:spMkLst>
            <pc:docMk/>
            <pc:sldMk cId="3798068755" sldId="305"/>
            <ac:spMk id="4202" creationId="{6E38E902-3B56-B9B0-52C6-56D7D88B37D7}"/>
          </ac:spMkLst>
        </pc:spChg>
        <pc:spChg chg="mod">
          <ac:chgData name="Prakriti Sehgal" userId="f1285331-70d5-471f-87f3-1adacbd4387c" providerId="ADAL" clId="{AF08BF7F-26BB-3C4E-B8CF-4F16923B0198}" dt="2024-11-17T18:25:18.496" v="13411" actId="27803"/>
          <ac:spMkLst>
            <pc:docMk/>
            <pc:sldMk cId="3798068755" sldId="305"/>
            <ac:spMk id="4203" creationId="{A53D7BEC-3B52-35C9-657D-4DBF7A8CB828}"/>
          </ac:spMkLst>
        </pc:spChg>
        <pc:spChg chg="mod">
          <ac:chgData name="Prakriti Sehgal" userId="f1285331-70d5-471f-87f3-1adacbd4387c" providerId="ADAL" clId="{AF08BF7F-26BB-3C4E-B8CF-4F16923B0198}" dt="2024-11-17T18:25:18.496" v="13411" actId="27803"/>
          <ac:spMkLst>
            <pc:docMk/>
            <pc:sldMk cId="3798068755" sldId="305"/>
            <ac:spMk id="4204" creationId="{6921D7A6-E108-B7A2-D3EC-BE57846E4418}"/>
          </ac:spMkLst>
        </pc:spChg>
        <pc:spChg chg="mod">
          <ac:chgData name="Prakriti Sehgal" userId="f1285331-70d5-471f-87f3-1adacbd4387c" providerId="ADAL" clId="{AF08BF7F-26BB-3C4E-B8CF-4F16923B0198}" dt="2024-11-17T18:25:18.496" v="13411" actId="27803"/>
          <ac:spMkLst>
            <pc:docMk/>
            <pc:sldMk cId="3798068755" sldId="305"/>
            <ac:spMk id="4205" creationId="{67C2E942-E6F9-C6EA-85EC-2CC539B2DA17}"/>
          </ac:spMkLst>
        </pc:spChg>
        <pc:spChg chg="mod">
          <ac:chgData name="Prakriti Sehgal" userId="f1285331-70d5-471f-87f3-1adacbd4387c" providerId="ADAL" clId="{AF08BF7F-26BB-3C4E-B8CF-4F16923B0198}" dt="2024-11-17T18:25:18.496" v="13411" actId="27803"/>
          <ac:spMkLst>
            <pc:docMk/>
            <pc:sldMk cId="3798068755" sldId="305"/>
            <ac:spMk id="4206" creationId="{D9C1DB80-DF97-2EA5-4986-C4D5815A1B9A}"/>
          </ac:spMkLst>
        </pc:spChg>
        <pc:spChg chg="mod">
          <ac:chgData name="Prakriti Sehgal" userId="f1285331-70d5-471f-87f3-1adacbd4387c" providerId="ADAL" clId="{AF08BF7F-26BB-3C4E-B8CF-4F16923B0198}" dt="2024-11-17T18:25:18.496" v="13411" actId="27803"/>
          <ac:spMkLst>
            <pc:docMk/>
            <pc:sldMk cId="3798068755" sldId="305"/>
            <ac:spMk id="4207" creationId="{5AA81958-C4F5-869D-F29C-7600B36269C3}"/>
          </ac:spMkLst>
        </pc:spChg>
        <pc:spChg chg="mod">
          <ac:chgData name="Prakriti Sehgal" userId="f1285331-70d5-471f-87f3-1adacbd4387c" providerId="ADAL" clId="{AF08BF7F-26BB-3C4E-B8CF-4F16923B0198}" dt="2024-11-17T18:25:18.496" v="13411" actId="27803"/>
          <ac:spMkLst>
            <pc:docMk/>
            <pc:sldMk cId="3798068755" sldId="305"/>
            <ac:spMk id="4208" creationId="{6BE86437-FEDA-EF3B-E05A-BC9EFF4FB662}"/>
          </ac:spMkLst>
        </pc:spChg>
        <pc:spChg chg="mod">
          <ac:chgData name="Prakriti Sehgal" userId="f1285331-70d5-471f-87f3-1adacbd4387c" providerId="ADAL" clId="{AF08BF7F-26BB-3C4E-B8CF-4F16923B0198}" dt="2024-11-17T18:25:18.496" v="13411" actId="27803"/>
          <ac:spMkLst>
            <pc:docMk/>
            <pc:sldMk cId="3798068755" sldId="305"/>
            <ac:spMk id="4209" creationId="{45F64A28-7AC7-4854-3E1E-388C9B4ADAA4}"/>
          </ac:spMkLst>
        </pc:spChg>
        <pc:spChg chg="mod">
          <ac:chgData name="Prakriti Sehgal" userId="f1285331-70d5-471f-87f3-1adacbd4387c" providerId="ADAL" clId="{AF08BF7F-26BB-3C4E-B8CF-4F16923B0198}" dt="2024-11-17T18:25:18.496" v="13411" actId="27803"/>
          <ac:spMkLst>
            <pc:docMk/>
            <pc:sldMk cId="3798068755" sldId="305"/>
            <ac:spMk id="4210" creationId="{33E969CB-55A3-88C1-7E45-14A11709D0C3}"/>
          </ac:spMkLst>
        </pc:spChg>
        <pc:spChg chg="mod">
          <ac:chgData name="Prakriti Sehgal" userId="f1285331-70d5-471f-87f3-1adacbd4387c" providerId="ADAL" clId="{AF08BF7F-26BB-3C4E-B8CF-4F16923B0198}" dt="2024-11-17T18:25:18.496" v="13411" actId="27803"/>
          <ac:spMkLst>
            <pc:docMk/>
            <pc:sldMk cId="3798068755" sldId="305"/>
            <ac:spMk id="4211" creationId="{F8D836C9-6580-F0D8-E995-5C71D205DE33}"/>
          </ac:spMkLst>
        </pc:spChg>
        <pc:spChg chg="mod">
          <ac:chgData name="Prakriti Sehgal" userId="f1285331-70d5-471f-87f3-1adacbd4387c" providerId="ADAL" clId="{AF08BF7F-26BB-3C4E-B8CF-4F16923B0198}" dt="2024-11-17T18:25:18.496" v="13411" actId="27803"/>
          <ac:spMkLst>
            <pc:docMk/>
            <pc:sldMk cId="3798068755" sldId="305"/>
            <ac:spMk id="4212" creationId="{A3EABDB9-81CD-E09D-87E0-9BD610D6DA78}"/>
          </ac:spMkLst>
        </pc:spChg>
        <pc:spChg chg="mod">
          <ac:chgData name="Prakriti Sehgal" userId="f1285331-70d5-471f-87f3-1adacbd4387c" providerId="ADAL" clId="{AF08BF7F-26BB-3C4E-B8CF-4F16923B0198}" dt="2024-11-17T18:25:18.496" v="13411" actId="27803"/>
          <ac:spMkLst>
            <pc:docMk/>
            <pc:sldMk cId="3798068755" sldId="305"/>
            <ac:spMk id="4213" creationId="{039FAF51-E31A-BE84-6FF5-4581A73B9866}"/>
          </ac:spMkLst>
        </pc:spChg>
        <pc:spChg chg="mod">
          <ac:chgData name="Prakriti Sehgal" userId="f1285331-70d5-471f-87f3-1adacbd4387c" providerId="ADAL" clId="{AF08BF7F-26BB-3C4E-B8CF-4F16923B0198}" dt="2024-11-17T18:25:18.496" v="13411" actId="27803"/>
          <ac:spMkLst>
            <pc:docMk/>
            <pc:sldMk cId="3798068755" sldId="305"/>
            <ac:spMk id="4214" creationId="{5944EB37-75BB-FFB6-2524-D2557C10A86B}"/>
          </ac:spMkLst>
        </pc:spChg>
        <pc:spChg chg="mod">
          <ac:chgData name="Prakriti Sehgal" userId="f1285331-70d5-471f-87f3-1adacbd4387c" providerId="ADAL" clId="{AF08BF7F-26BB-3C4E-B8CF-4F16923B0198}" dt="2024-11-17T18:25:18.496" v="13411" actId="27803"/>
          <ac:spMkLst>
            <pc:docMk/>
            <pc:sldMk cId="3798068755" sldId="305"/>
            <ac:spMk id="4215" creationId="{BFE8585C-1B3F-933F-96B3-8119EB3BAF65}"/>
          </ac:spMkLst>
        </pc:spChg>
        <pc:spChg chg="mod">
          <ac:chgData name="Prakriti Sehgal" userId="f1285331-70d5-471f-87f3-1adacbd4387c" providerId="ADAL" clId="{AF08BF7F-26BB-3C4E-B8CF-4F16923B0198}" dt="2024-11-17T18:25:18.496" v="13411" actId="27803"/>
          <ac:spMkLst>
            <pc:docMk/>
            <pc:sldMk cId="3798068755" sldId="305"/>
            <ac:spMk id="4216" creationId="{7DFF1BBA-BA78-8989-311B-4E51FECE61F9}"/>
          </ac:spMkLst>
        </pc:spChg>
        <pc:spChg chg="mod">
          <ac:chgData name="Prakriti Sehgal" userId="f1285331-70d5-471f-87f3-1adacbd4387c" providerId="ADAL" clId="{AF08BF7F-26BB-3C4E-B8CF-4F16923B0198}" dt="2024-11-17T18:25:18.496" v="13411" actId="27803"/>
          <ac:spMkLst>
            <pc:docMk/>
            <pc:sldMk cId="3798068755" sldId="305"/>
            <ac:spMk id="4217" creationId="{6DBD7C54-2025-6078-C594-3F6372417BA9}"/>
          </ac:spMkLst>
        </pc:spChg>
        <pc:spChg chg="mod">
          <ac:chgData name="Prakriti Sehgal" userId="f1285331-70d5-471f-87f3-1adacbd4387c" providerId="ADAL" clId="{AF08BF7F-26BB-3C4E-B8CF-4F16923B0198}" dt="2024-11-17T18:25:18.496" v="13411" actId="27803"/>
          <ac:spMkLst>
            <pc:docMk/>
            <pc:sldMk cId="3798068755" sldId="305"/>
            <ac:spMk id="4218" creationId="{B69F8E30-83D0-D367-70A9-6D46EC5CA506}"/>
          </ac:spMkLst>
        </pc:spChg>
        <pc:spChg chg="mod">
          <ac:chgData name="Prakriti Sehgal" userId="f1285331-70d5-471f-87f3-1adacbd4387c" providerId="ADAL" clId="{AF08BF7F-26BB-3C4E-B8CF-4F16923B0198}" dt="2024-11-17T18:25:18.496" v="13411" actId="27803"/>
          <ac:spMkLst>
            <pc:docMk/>
            <pc:sldMk cId="3798068755" sldId="305"/>
            <ac:spMk id="4219" creationId="{8554AC9F-40D2-C42F-5A44-FD73D1A82FF8}"/>
          </ac:spMkLst>
        </pc:spChg>
        <pc:spChg chg="mod">
          <ac:chgData name="Prakriti Sehgal" userId="f1285331-70d5-471f-87f3-1adacbd4387c" providerId="ADAL" clId="{AF08BF7F-26BB-3C4E-B8CF-4F16923B0198}" dt="2024-11-17T18:25:18.496" v="13411" actId="27803"/>
          <ac:spMkLst>
            <pc:docMk/>
            <pc:sldMk cId="3798068755" sldId="305"/>
            <ac:spMk id="4220" creationId="{975CA939-AE49-3B50-5389-18BB510826D9}"/>
          </ac:spMkLst>
        </pc:spChg>
        <pc:spChg chg="mod">
          <ac:chgData name="Prakriti Sehgal" userId="f1285331-70d5-471f-87f3-1adacbd4387c" providerId="ADAL" clId="{AF08BF7F-26BB-3C4E-B8CF-4F16923B0198}" dt="2024-11-17T18:25:18.496" v="13411" actId="27803"/>
          <ac:spMkLst>
            <pc:docMk/>
            <pc:sldMk cId="3798068755" sldId="305"/>
            <ac:spMk id="4221" creationId="{BDDB8560-5A2C-E4F0-EC18-E1E92C163567}"/>
          </ac:spMkLst>
        </pc:spChg>
        <pc:spChg chg="mod">
          <ac:chgData name="Prakriti Sehgal" userId="f1285331-70d5-471f-87f3-1adacbd4387c" providerId="ADAL" clId="{AF08BF7F-26BB-3C4E-B8CF-4F16923B0198}" dt="2024-11-17T18:25:18.496" v="13411" actId="27803"/>
          <ac:spMkLst>
            <pc:docMk/>
            <pc:sldMk cId="3798068755" sldId="305"/>
            <ac:spMk id="4222" creationId="{AED96756-89CA-2D87-DC3D-99AC7E4E869F}"/>
          </ac:spMkLst>
        </pc:spChg>
        <pc:spChg chg="mod">
          <ac:chgData name="Prakriti Sehgal" userId="f1285331-70d5-471f-87f3-1adacbd4387c" providerId="ADAL" clId="{AF08BF7F-26BB-3C4E-B8CF-4F16923B0198}" dt="2024-11-17T18:25:18.496" v="13411" actId="27803"/>
          <ac:spMkLst>
            <pc:docMk/>
            <pc:sldMk cId="3798068755" sldId="305"/>
            <ac:spMk id="4223" creationId="{B529EABC-AF17-8C2B-69C2-C00BA01ECE96}"/>
          </ac:spMkLst>
        </pc:spChg>
        <pc:spChg chg="mod">
          <ac:chgData name="Prakriti Sehgal" userId="f1285331-70d5-471f-87f3-1adacbd4387c" providerId="ADAL" clId="{AF08BF7F-26BB-3C4E-B8CF-4F16923B0198}" dt="2024-11-17T18:25:18.496" v="13411" actId="27803"/>
          <ac:spMkLst>
            <pc:docMk/>
            <pc:sldMk cId="3798068755" sldId="305"/>
            <ac:spMk id="4224" creationId="{BB60A60E-226D-167B-5679-95D5195C2C29}"/>
          </ac:spMkLst>
        </pc:spChg>
        <pc:spChg chg="mod">
          <ac:chgData name="Prakriti Sehgal" userId="f1285331-70d5-471f-87f3-1adacbd4387c" providerId="ADAL" clId="{AF08BF7F-26BB-3C4E-B8CF-4F16923B0198}" dt="2024-11-17T18:25:18.496" v="13411" actId="27803"/>
          <ac:spMkLst>
            <pc:docMk/>
            <pc:sldMk cId="3798068755" sldId="305"/>
            <ac:spMk id="4225" creationId="{9095C5CB-BDA6-7821-BB7A-6D6F188F26C3}"/>
          </ac:spMkLst>
        </pc:spChg>
        <pc:spChg chg="mod">
          <ac:chgData name="Prakriti Sehgal" userId="f1285331-70d5-471f-87f3-1adacbd4387c" providerId="ADAL" clId="{AF08BF7F-26BB-3C4E-B8CF-4F16923B0198}" dt="2024-11-17T18:25:18.496" v="13411" actId="27803"/>
          <ac:spMkLst>
            <pc:docMk/>
            <pc:sldMk cId="3798068755" sldId="305"/>
            <ac:spMk id="4226" creationId="{90D6080A-5A5B-FE92-2FA9-409D474CF19E}"/>
          </ac:spMkLst>
        </pc:spChg>
        <pc:spChg chg="mod">
          <ac:chgData name="Prakriti Sehgal" userId="f1285331-70d5-471f-87f3-1adacbd4387c" providerId="ADAL" clId="{AF08BF7F-26BB-3C4E-B8CF-4F16923B0198}" dt="2024-11-17T18:25:18.496" v="13411" actId="27803"/>
          <ac:spMkLst>
            <pc:docMk/>
            <pc:sldMk cId="3798068755" sldId="305"/>
            <ac:spMk id="4227" creationId="{FE7110C8-42E4-7FF1-0118-B508A10EB0E3}"/>
          </ac:spMkLst>
        </pc:spChg>
        <pc:spChg chg="mod">
          <ac:chgData name="Prakriti Sehgal" userId="f1285331-70d5-471f-87f3-1adacbd4387c" providerId="ADAL" clId="{AF08BF7F-26BB-3C4E-B8CF-4F16923B0198}" dt="2024-11-17T18:25:18.496" v="13411" actId="27803"/>
          <ac:spMkLst>
            <pc:docMk/>
            <pc:sldMk cId="3798068755" sldId="305"/>
            <ac:spMk id="4228" creationId="{1892D377-337E-F91B-E72B-31CB10C0C051}"/>
          </ac:spMkLst>
        </pc:spChg>
        <pc:spChg chg="mod">
          <ac:chgData name="Prakriti Sehgal" userId="f1285331-70d5-471f-87f3-1adacbd4387c" providerId="ADAL" clId="{AF08BF7F-26BB-3C4E-B8CF-4F16923B0198}" dt="2024-11-17T18:25:18.496" v="13411" actId="27803"/>
          <ac:spMkLst>
            <pc:docMk/>
            <pc:sldMk cId="3798068755" sldId="305"/>
            <ac:spMk id="4229" creationId="{FFC33123-E24A-A78D-3DEA-C229C794E75B}"/>
          </ac:spMkLst>
        </pc:spChg>
        <pc:spChg chg="mod">
          <ac:chgData name="Prakriti Sehgal" userId="f1285331-70d5-471f-87f3-1adacbd4387c" providerId="ADAL" clId="{AF08BF7F-26BB-3C4E-B8CF-4F16923B0198}" dt="2024-11-17T18:25:18.496" v="13411" actId="27803"/>
          <ac:spMkLst>
            <pc:docMk/>
            <pc:sldMk cId="3798068755" sldId="305"/>
            <ac:spMk id="4230" creationId="{E1974222-4D82-EBE8-61F2-ED406F5F7F7B}"/>
          </ac:spMkLst>
        </pc:spChg>
        <pc:spChg chg="mod">
          <ac:chgData name="Prakriti Sehgal" userId="f1285331-70d5-471f-87f3-1adacbd4387c" providerId="ADAL" clId="{AF08BF7F-26BB-3C4E-B8CF-4F16923B0198}" dt="2024-11-17T18:25:18.496" v="13411" actId="27803"/>
          <ac:spMkLst>
            <pc:docMk/>
            <pc:sldMk cId="3798068755" sldId="305"/>
            <ac:spMk id="4231" creationId="{AE3F77BB-5B18-015F-0DAA-5F29A1DB882E}"/>
          </ac:spMkLst>
        </pc:spChg>
        <pc:spChg chg="mod">
          <ac:chgData name="Prakriti Sehgal" userId="f1285331-70d5-471f-87f3-1adacbd4387c" providerId="ADAL" clId="{AF08BF7F-26BB-3C4E-B8CF-4F16923B0198}" dt="2024-11-17T18:25:18.496" v="13411" actId="27803"/>
          <ac:spMkLst>
            <pc:docMk/>
            <pc:sldMk cId="3798068755" sldId="305"/>
            <ac:spMk id="4232" creationId="{2F7AFB70-92A0-80BB-BF56-3B9293F09CB6}"/>
          </ac:spMkLst>
        </pc:spChg>
        <pc:spChg chg="mod">
          <ac:chgData name="Prakriti Sehgal" userId="f1285331-70d5-471f-87f3-1adacbd4387c" providerId="ADAL" clId="{AF08BF7F-26BB-3C4E-B8CF-4F16923B0198}" dt="2024-11-17T18:25:18.496" v="13411" actId="27803"/>
          <ac:spMkLst>
            <pc:docMk/>
            <pc:sldMk cId="3798068755" sldId="305"/>
            <ac:spMk id="4233" creationId="{A57D3DC2-6E0E-9A01-8779-6A4BE8185782}"/>
          </ac:spMkLst>
        </pc:spChg>
        <pc:spChg chg="mod">
          <ac:chgData name="Prakriti Sehgal" userId="f1285331-70d5-471f-87f3-1adacbd4387c" providerId="ADAL" clId="{AF08BF7F-26BB-3C4E-B8CF-4F16923B0198}" dt="2024-11-17T18:25:18.496" v="13411" actId="27803"/>
          <ac:spMkLst>
            <pc:docMk/>
            <pc:sldMk cId="3798068755" sldId="305"/>
            <ac:spMk id="4234" creationId="{5826B3EB-9C14-E72B-F059-755CF23C7243}"/>
          </ac:spMkLst>
        </pc:spChg>
        <pc:spChg chg="mod">
          <ac:chgData name="Prakriti Sehgal" userId="f1285331-70d5-471f-87f3-1adacbd4387c" providerId="ADAL" clId="{AF08BF7F-26BB-3C4E-B8CF-4F16923B0198}" dt="2024-11-17T18:25:18.496" v="13411" actId="27803"/>
          <ac:spMkLst>
            <pc:docMk/>
            <pc:sldMk cId="3798068755" sldId="305"/>
            <ac:spMk id="4235" creationId="{3E4724D9-8128-3D9D-3380-80AFB7CAE7E3}"/>
          </ac:spMkLst>
        </pc:spChg>
        <pc:spChg chg="mod">
          <ac:chgData name="Prakriti Sehgal" userId="f1285331-70d5-471f-87f3-1adacbd4387c" providerId="ADAL" clId="{AF08BF7F-26BB-3C4E-B8CF-4F16923B0198}" dt="2024-11-17T18:25:18.496" v="13411" actId="27803"/>
          <ac:spMkLst>
            <pc:docMk/>
            <pc:sldMk cId="3798068755" sldId="305"/>
            <ac:spMk id="4236" creationId="{2BDF0EC9-5C7E-33D1-067B-63D76AD9BDCD}"/>
          </ac:spMkLst>
        </pc:spChg>
        <pc:spChg chg="mod">
          <ac:chgData name="Prakriti Sehgal" userId="f1285331-70d5-471f-87f3-1adacbd4387c" providerId="ADAL" clId="{AF08BF7F-26BB-3C4E-B8CF-4F16923B0198}" dt="2024-11-17T18:25:18.496" v="13411" actId="27803"/>
          <ac:spMkLst>
            <pc:docMk/>
            <pc:sldMk cId="3798068755" sldId="305"/>
            <ac:spMk id="4237" creationId="{1D7400CD-B302-55B2-8144-CBC251BDDAF0}"/>
          </ac:spMkLst>
        </pc:spChg>
        <pc:spChg chg="mod">
          <ac:chgData name="Prakriti Sehgal" userId="f1285331-70d5-471f-87f3-1adacbd4387c" providerId="ADAL" clId="{AF08BF7F-26BB-3C4E-B8CF-4F16923B0198}" dt="2024-11-17T18:25:18.496" v="13411" actId="27803"/>
          <ac:spMkLst>
            <pc:docMk/>
            <pc:sldMk cId="3798068755" sldId="305"/>
            <ac:spMk id="4238" creationId="{31B95EA9-3099-810D-497E-73D749C5ACCD}"/>
          </ac:spMkLst>
        </pc:spChg>
        <pc:spChg chg="mod">
          <ac:chgData name="Prakriti Sehgal" userId="f1285331-70d5-471f-87f3-1adacbd4387c" providerId="ADAL" clId="{AF08BF7F-26BB-3C4E-B8CF-4F16923B0198}" dt="2024-11-17T18:25:18.496" v="13411" actId="27803"/>
          <ac:spMkLst>
            <pc:docMk/>
            <pc:sldMk cId="3798068755" sldId="305"/>
            <ac:spMk id="4239" creationId="{B550117C-0A39-44A9-B214-5D1F1B616E65}"/>
          </ac:spMkLst>
        </pc:spChg>
        <pc:spChg chg="mod">
          <ac:chgData name="Prakriti Sehgal" userId="f1285331-70d5-471f-87f3-1adacbd4387c" providerId="ADAL" clId="{AF08BF7F-26BB-3C4E-B8CF-4F16923B0198}" dt="2024-11-17T18:25:18.496" v="13411" actId="27803"/>
          <ac:spMkLst>
            <pc:docMk/>
            <pc:sldMk cId="3798068755" sldId="305"/>
            <ac:spMk id="4240" creationId="{53F4C564-782A-20EE-5BB7-AA245F9EDDFB}"/>
          </ac:spMkLst>
        </pc:spChg>
        <pc:spChg chg="mod">
          <ac:chgData name="Prakriti Sehgal" userId="f1285331-70d5-471f-87f3-1adacbd4387c" providerId="ADAL" clId="{AF08BF7F-26BB-3C4E-B8CF-4F16923B0198}" dt="2024-11-17T18:25:18.496" v="13411" actId="27803"/>
          <ac:spMkLst>
            <pc:docMk/>
            <pc:sldMk cId="3798068755" sldId="305"/>
            <ac:spMk id="4241" creationId="{F3FFD20C-B300-FDA5-2D08-0DDBAB28BFE5}"/>
          </ac:spMkLst>
        </pc:spChg>
        <pc:spChg chg="mod">
          <ac:chgData name="Prakriti Sehgal" userId="f1285331-70d5-471f-87f3-1adacbd4387c" providerId="ADAL" clId="{AF08BF7F-26BB-3C4E-B8CF-4F16923B0198}" dt="2024-11-17T18:25:18.496" v="13411" actId="27803"/>
          <ac:spMkLst>
            <pc:docMk/>
            <pc:sldMk cId="3798068755" sldId="305"/>
            <ac:spMk id="4242" creationId="{FAF3E04F-D205-EFDF-E8EA-A2189865342C}"/>
          </ac:spMkLst>
        </pc:spChg>
        <pc:spChg chg="mod">
          <ac:chgData name="Prakriti Sehgal" userId="f1285331-70d5-471f-87f3-1adacbd4387c" providerId="ADAL" clId="{AF08BF7F-26BB-3C4E-B8CF-4F16923B0198}" dt="2024-11-17T18:25:18.496" v="13411" actId="27803"/>
          <ac:spMkLst>
            <pc:docMk/>
            <pc:sldMk cId="3798068755" sldId="305"/>
            <ac:spMk id="4243" creationId="{ACB76397-37E6-DFED-8D43-8882C86C5B9E}"/>
          </ac:spMkLst>
        </pc:spChg>
        <pc:spChg chg="mod">
          <ac:chgData name="Prakriti Sehgal" userId="f1285331-70d5-471f-87f3-1adacbd4387c" providerId="ADAL" clId="{AF08BF7F-26BB-3C4E-B8CF-4F16923B0198}" dt="2024-11-17T18:25:18.496" v="13411" actId="27803"/>
          <ac:spMkLst>
            <pc:docMk/>
            <pc:sldMk cId="3798068755" sldId="305"/>
            <ac:spMk id="4244" creationId="{09F0FE1B-5B8D-E248-9B2C-C3F95430B330}"/>
          </ac:spMkLst>
        </pc:spChg>
        <pc:spChg chg="mod">
          <ac:chgData name="Prakriti Sehgal" userId="f1285331-70d5-471f-87f3-1adacbd4387c" providerId="ADAL" clId="{AF08BF7F-26BB-3C4E-B8CF-4F16923B0198}" dt="2024-11-17T18:25:18.496" v="13411" actId="27803"/>
          <ac:spMkLst>
            <pc:docMk/>
            <pc:sldMk cId="3798068755" sldId="305"/>
            <ac:spMk id="4245" creationId="{8AAA33DB-894F-21A8-AC03-3A9BAA93EF07}"/>
          </ac:spMkLst>
        </pc:spChg>
        <pc:spChg chg="mod">
          <ac:chgData name="Prakriti Sehgal" userId="f1285331-70d5-471f-87f3-1adacbd4387c" providerId="ADAL" clId="{AF08BF7F-26BB-3C4E-B8CF-4F16923B0198}" dt="2024-11-17T18:25:18.496" v="13411" actId="27803"/>
          <ac:spMkLst>
            <pc:docMk/>
            <pc:sldMk cId="3798068755" sldId="305"/>
            <ac:spMk id="4246" creationId="{D0B524E4-E58A-9E9A-6C83-F35BB0F2B762}"/>
          </ac:spMkLst>
        </pc:spChg>
        <pc:spChg chg="mod">
          <ac:chgData name="Prakriti Sehgal" userId="f1285331-70d5-471f-87f3-1adacbd4387c" providerId="ADAL" clId="{AF08BF7F-26BB-3C4E-B8CF-4F16923B0198}" dt="2024-11-17T18:25:18.496" v="13411" actId="27803"/>
          <ac:spMkLst>
            <pc:docMk/>
            <pc:sldMk cId="3798068755" sldId="305"/>
            <ac:spMk id="4247" creationId="{B8257B23-4298-824C-4243-6E75CD486E2C}"/>
          </ac:spMkLst>
        </pc:spChg>
        <pc:spChg chg="mod">
          <ac:chgData name="Prakriti Sehgal" userId="f1285331-70d5-471f-87f3-1adacbd4387c" providerId="ADAL" clId="{AF08BF7F-26BB-3C4E-B8CF-4F16923B0198}" dt="2024-11-17T18:25:18.496" v="13411" actId="27803"/>
          <ac:spMkLst>
            <pc:docMk/>
            <pc:sldMk cId="3798068755" sldId="305"/>
            <ac:spMk id="4248" creationId="{7C75CB84-D30F-2BE0-8B47-C51017C6AD37}"/>
          </ac:spMkLst>
        </pc:spChg>
        <pc:spChg chg="mod">
          <ac:chgData name="Prakriti Sehgal" userId="f1285331-70d5-471f-87f3-1adacbd4387c" providerId="ADAL" clId="{AF08BF7F-26BB-3C4E-B8CF-4F16923B0198}" dt="2024-11-17T18:25:18.496" v="13411" actId="27803"/>
          <ac:spMkLst>
            <pc:docMk/>
            <pc:sldMk cId="3798068755" sldId="305"/>
            <ac:spMk id="4249" creationId="{375B8216-12F6-72F1-3F0F-E5180EE0FF4B}"/>
          </ac:spMkLst>
        </pc:spChg>
        <pc:spChg chg="mod">
          <ac:chgData name="Prakriti Sehgal" userId="f1285331-70d5-471f-87f3-1adacbd4387c" providerId="ADAL" clId="{AF08BF7F-26BB-3C4E-B8CF-4F16923B0198}" dt="2024-11-17T18:25:18.496" v="13411" actId="27803"/>
          <ac:spMkLst>
            <pc:docMk/>
            <pc:sldMk cId="3798068755" sldId="305"/>
            <ac:spMk id="4250" creationId="{59D067E0-C169-BD2F-D646-C575BF719134}"/>
          </ac:spMkLst>
        </pc:spChg>
        <pc:spChg chg="mod">
          <ac:chgData name="Prakriti Sehgal" userId="f1285331-70d5-471f-87f3-1adacbd4387c" providerId="ADAL" clId="{AF08BF7F-26BB-3C4E-B8CF-4F16923B0198}" dt="2024-11-17T18:25:18.496" v="13411" actId="27803"/>
          <ac:spMkLst>
            <pc:docMk/>
            <pc:sldMk cId="3798068755" sldId="305"/>
            <ac:spMk id="4251" creationId="{BBBA0FD2-8CFD-E472-0F2D-A904C88A99E1}"/>
          </ac:spMkLst>
        </pc:spChg>
        <pc:spChg chg="mod">
          <ac:chgData name="Prakriti Sehgal" userId="f1285331-70d5-471f-87f3-1adacbd4387c" providerId="ADAL" clId="{AF08BF7F-26BB-3C4E-B8CF-4F16923B0198}" dt="2024-11-17T18:25:18.496" v="13411" actId="27803"/>
          <ac:spMkLst>
            <pc:docMk/>
            <pc:sldMk cId="3798068755" sldId="305"/>
            <ac:spMk id="4252" creationId="{FEDAD0BC-19DC-31C9-2763-CE28CA088746}"/>
          </ac:spMkLst>
        </pc:spChg>
        <pc:spChg chg="mod">
          <ac:chgData name="Prakriti Sehgal" userId="f1285331-70d5-471f-87f3-1adacbd4387c" providerId="ADAL" clId="{AF08BF7F-26BB-3C4E-B8CF-4F16923B0198}" dt="2024-11-17T18:25:18.496" v="13411" actId="27803"/>
          <ac:spMkLst>
            <pc:docMk/>
            <pc:sldMk cId="3798068755" sldId="305"/>
            <ac:spMk id="4253" creationId="{C0F59850-78DA-2554-08E2-D35669FAD66C}"/>
          </ac:spMkLst>
        </pc:spChg>
        <pc:spChg chg="mod">
          <ac:chgData name="Prakriti Sehgal" userId="f1285331-70d5-471f-87f3-1adacbd4387c" providerId="ADAL" clId="{AF08BF7F-26BB-3C4E-B8CF-4F16923B0198}" dt="2024-11-17T18:25:18.496" v="13411" actId="27803"/>
          <ac:spMkLst>
            <pc:docMk/>
            <pc:sldMk cId="3798068755" sldId="305"/>
            <ac:spMk id="4254" creationId="{B95DBE4E-E679-1FB3-4124-486414245013}"/>
          </ac:spMkLst>
        </pc:spChg>
        <pc:spChg chg="mod">
          <ac:chgData name="Prakriti Sehgal" userId="f1285331-70d5-471f-87f3-1adacbd4387c" providerId="ADAL" clId="{AF08BF7F-26BB-3C4E-B8CF-4F16923B0198}" dt="2024-11-17T18:25:18.496" v="13411" actId="27803"/>
          <ac:spMkLst>
            <pc:docMk/>
            <pc:sldMk cId="3798068755" sldId="305"/>
            <ac:spMk id="4255" creationId="{F9F44A4C-A76D-036C-E043-60999D5441B6}"/>
          </ac:spMkLst>
        </pc:spChg>
        <pc:spChg chg="mod">
          <ac:chgData name="Prakriti Sehgal" userId="f1285331-70d5-471f-87f3-1adacbd4387c" providerId="ADAL" clId="{AF08BF7F-26BB-3C4E-B8CF-4F16923B0198}" dt="2024-11-17T18:25:18.496" v="13411" actId="27803"/>
          <ac:spMkLst>
            <pc:docMk/>
            <pc:sldMk cId="3798068755" sldId="305"/>
            <ac:spMk id="4256" creationId="{F6CB27C9-ED2B-4862-D275-8E14758A8E2D}"/>
          </ac:spMkLst>
        </pc:spChg>
        <pc:spChg chg="mod">
          <ac:chgData name="Prakriti Sehgal" userId="f1285331-70d5-471f-87f3-1adacbd4387c" providerId="ADAL" clId="{AF08BF7F-26BB-3C4E-B8CF-4F16923B0198}" dt="2024-11-17T18:25:18.496" v="13411" actId="27803"/>
          <ac:spMkLst>
            <pc:docMk/>
            <pc:sldMk cId="3798068755" sldId="305"/>
            <ac:spMk id="4257" creationId="{50DDB4BE-5AA6-0474-669F-18C92461E2B9}"/>
          </ac:spMkLst>
        </pc:spChg>
        <pc:spChg chg="mod">
          <ac:chgData name="Prakriti Sehgal" userId="f1285331-70d5-471f-87f3-1adacbd4387c" providerId="ADAL" clId="{AF08BF7F-26BB-3C4E-B8CF-4F16923B0198}" dt="2024-11-17T18:25:18.496" v="13411" actId="27803"/>
          <ac:spMkLst>
            <pc:docMk/>
            <pc:sldMk cId="3798068755" sldId="305"/>
            <ac:spMk id="4258" creationId="{F58E1B17-FA31-04DC-7C82-B16F9BB448FB}"/>
          </ac:spMkLst>
        </pc:spChg>
        <pc:spChg chg="mod">
          <ac:chgData name="Prakriti Sehgal" userId="f1285331-70d5-471f-87f3-1adacbd4387c" providerId="ADAL" clId="{AF08BF7F-26BB-3C4E-B8CF-4F16923B0198}" dt="2024-11-17T18:25:18.496" v="13411" actId="27803"/>
          <ac:spMkLst>
            <pc:docMk/>
            <pc:sldMk cId="3798068755" sldId="305"/>
            <ac:spMk id="4259" creationId="{7D78AD5B-9445-3D80-193A-43DA9DEA1DE8}"/>
          </ac:spMkLst>
        </pc:spChg>
        <pc:spChg chg="mod">
          <ac:chgData name="Prakriti Sehgal" userId="f1285331-70d5-471f-87f3-1adacbd4387c" providerId="ADAL" clId="{AF08BF7F-26BB-3C4E-B8CF-4F16923B0198}" dt="2024-11-17T18:25:18.496" v="13411" actId="27803"/>
          <ac:spMkLst>
            <pc:docMk/>
            <pc:sldMk cId="3798068755" sldId="305"/>
            <ac:spMk id="4260" creationId="{0441746B-A19F-BF5A-FE3F-932A0A90D587}"/>
          </ac:spMkLst>
        </pc:spChg>
        <pc:spChg chg="mod">
          <ac:chgData name="Prakriti Sehgal" userId="f1285331-70d5-471f-87f3-1adacbd4387c" providerId="ADAL" clId="{AF08BF7F-26BB-3C4E-B8CF-4F16923B0198}" dt="2024-11-17T18:25:18.496" v="13411" actId="27803"/>
          <ac:spMkLst>
            <pc:docMk/>
            <pc:sldMk cId="3798068755" sldId="305"/>
            <ac:spMk id="4261" creationId="{A5B97C1F-6E2F-5E9F-7EB9-C427680A36C0}"/>
          </ac:spMkLst>
        </pc:spChg>
        <pc:spChg chg="mod">
          <ac:chgData name="Prakriti Sehgal" userId="f1285331-70d5-471f-87f3-1adacbd4387c" providerId="ADAL" clId="{AF08BF7F-26BB-3C4E-B8CF-4F16923B0198}" dt="2024-11-17T18:25:18.496" v="13411" actId="27803"/>
          <ac:spMkLst>
            <pc:docMk/>
            <pc:sldMk cId="3798068755" sldId="305"/>
            <ac:spMk id="4262" creationId="{9BC0E202-B903-8EA8-9B3C-ADC2C0E644D5}"/>
          </ac:spMkLst>
        </pc:spChg>
        <pc:spChg chg="mod">
          <ac:chgData name="Prakriti Sehgal" userId="f1285331-70d5-471f-87f3-1adacbd4387c" providerId="ADAL" clId="{AF08BF7F-26BB-3C4E-B8CF-4F16923B0198}" dt="2024-11-17T18:25:18.496" v="13411" actId="27803"/>
          <ac:spMkLst>
            <pc:docMk/>
            <pc:sldMk cId="3798068755" sldId="305"/>
            <ac:spMk id="4263" creationId="{DBA73BF2-D487-F01C-E65B-9DC4BD1B688B}"/>
          </ac:spMkLst>
        </pc:spChg>
        <pc:spChg chg="mod">
          <ac:chgData name="Prakriti Sehgal" userId="f1285331-70d5-471f-87f3-1adacbd4387c" providerId="ADAL" clId="{AF08BF7F-26BB-3C4E-B8CF-4F16923B0198}" dt="2024-11-17T18:25:18.496" v="13411" actId="27803"/>
          <ac:spMkLst>
            <pc:docMk/>
            <pc:sldMk cId="3798068755" sldId="305"/>
            <ac:spMk id="4264" creationId="{DF8A47DF-CCE0-05F5-DC96-5AFE3B457F15}"/>
          </ac:spMkLst>
        </pc:spChg>
        <pc:spChg chg="mod">
          <ac:chgData name="Prakriti Sehgal" userId="f1285331-70d5-471f-87f3-1adacbd4387c" providerId="ADAL" clId="{AF08BF7F-26BB-3C4E-B8CF-4F16923B0198}" dt="2024-11-17T18:25:18.496" v="13411" actId="27803"/>
          <ac:spMkLst>
            <pc:docMk/>
            <pc:sldMk cId="3798068755" sldId="305"/>
            <ac:spMk id="4265" creationId="{EB720AAB-F4AD-54FA-7C36-BED3EE985793}"/>
          </ac:spMkLst>
        </pc:spChg>
        <pc:spChg chg="mod">
          <ac:chgData name="Prakriti Sehgal" userId="f1285331-70d5-471f-87f3-1adacbd4387c" providerId="ADAL" clId="{AF08BF7F-26BB-3C4E-B8CF-4F16923B0198}" dt="2024-11-17T18:25:18.496" v="13411" actId="27803"/>
          <ac:spMkLst>
            <pc:docMk/>
            <pc:sldMk cId="3798068755" sldId="305"/>
            <ac:spMk id="4266" creationId="{095C0743-E64E-536A-7A3D-FDD0C90C4514}"/>
          </ac:spMkLst>
        </pc:spChg>
        <pc:spChg chg="mod">
          <ac:chgData name="Prakriti Sehgal" userId="f1285331-70d5-471f-87f3-1adacbd4387c" providerId="ADAL" clId="{AF08BF7F-26BB-3C4E-B8CF-4F16923B0198}" dt="2024-11-17T18:25:18.496" v="13411" actId="27803"/>
          <ac:spMkLst>
            <pc:docMk/>
            <pc:sldMk cId="3798068755" sldId="305"/>
            <ac:spMk id="4267" creationId="{39854F55-B198-02B0-A1AE-A492C61E5A81}"/>
          </ac:spMkLst>
        </pc:spChg>
        <pc:spChg chg="mod">
          <ac:chgData name="Prakriti Sehgal" userId="f1285331-70d5-471f-87f3-1adacbd4387c" providerId="ADAL" clId="{AF08BF7F-26BB-3C4E-B8CF-4F16923B0198}" dt="2024-11-17T18:25:18.496" v="13411" actId="27803"/>
          <ac:spMkLst>
            <pc:docMk/>
            <pc:sldMk cId="3798068755" sldId="305"/>
            <ac:spMk id="4268" creationId="{32E0B7A2-9A08-708E-8E9C-A9B19AA3A88F}"/>
          </ac:spMkLst>
        </pc:spChg>
        <pc:spChg chg="mod">
          <ac:chgData name="Prakriti Sehgal" userId="f1285331-70d5-471f-87f3-1adacbd4387c" providerId="ADAL" clId="{AF08BF7F-26BB-3C4E-B8CF-4F16923B0198}" dt="2024-11-17T18:25:18.496" v="13411" actId="27803"/>
          <ac:spMkLst>
            <pc:docMk/>
            <pc:sldMk cId="3798068755" sldId="305"/>
            <ac:spMk id="4269" creationId="{9F3940DC-3036-0F06-D35B-39165778D91F}"/>
          </ac:spMkLst>
        </pc:spChg>
        <pc:spChg chg="mod">
          <ac:chgData name="Prakriti Sehgal" userId="f1285331-70d5-471f-87f3-1adacbd4387c" providerId="ADAL" clId="{AF08BF7F-26BB-3C4E-B8CF-4F16923B0198}" dt="2024-11-17T18:25:18.496" v="13411" actId="27803"/>
          <ac:spMkLst>
            <pc:docMk/>
            <pc:sldMk cId="3798068755" sldId="305"/>
            <ac:spMk id="4270" creationId="{8AC33C93-9443-9F9D-57D5-03BC92A77CEB}"/>
          </ac:spMkLst>
        </pc:spChg>
        <pc:spChg chg="mod">
          <ac:chgData name="Prakriti Sehgal" userId="f1285331-70d5-471f-87f3-1adacbd4387c" providerId="ADAL" clId="{AF08BF7F-26BB-3C4E-B8CF-4F16923B0198}" dt="2024-11-17T18:25:18.496" v="13411" actId="27803"/>
          <ac:spMkLst>
            <pc:docMk/>
            <pc:sldMk cId="3798068755" sldId="305"/>
            <ac:spMk id="4271" creationId="{115F6699-D3BF-FCB8-367B-93813B1B5140}"/>
          </ac:spMkLst>
        </pc:spChg>
        <pc:spChg chg="mod">
          <ac:chgData name="Prakriti Sehgal" userId="f1285331-70d5-471f-87f3-1adacbd4387c" providerId="ADAL" clId="{AF08BF7F-26BB-3C4E-B8CF-4F16923B0198}" dt="2024-11-17T18:25:18.496" v="13411" actId="27803"/>
          <ac:spMkLst>
            <pc:docMk/>
            <pc:sldMk cId="3798068755" sldId="305"/>
            <ac:spMk id="4272" creationId="{203F1AD3-2235-8676-A0CF-35E5A1804939}"/>
          </ac:spMkLst>
        </pc:spChg>
        <pc:spChg chg="mod">
          <ac:chgData name="Prakriti Sehgal" userId="f1285331-70d5-471f-87f3-1adacbd4387c" providerId="ADAL" clId="{AF08BF7F-26BB-3C4E-B8CF-4F16923B0198}" dt="2024-11-17T18:25:18.496" v="13411" actId="27803"/>
          <ac:spMkLst>
            <pc:docMk/>
            <pc:sldMk cId="3798068755" sldId="305"/>
            <ac:spMk id="4273" creationId="{820D3B76-D7D1-B9EF-486D-01E965C73656}"/>
          </ac:spMkLst>
        </pc:spChg>
        <pc:spChg chg="mod">
          <ac:chgData name="Prakriti Sehgal" userId="f1285331-70d5-471f-87f3-1adacbd4387c" providerId="ADAL" clId="{AF08BF7F-26BB-3C4E-B8CF-4F16923B0198}" dt="2024-11-17T18:25:18.496" v="13411" actId="27803"/>
          <ac:spMkLst>
            <pc:docMk/>
            <pc:sldMk cId="3798068755" sldId="305"/>
            <ac:spMk id="4274" creationId="{4E7F02B0-95E9-E56E-D752-FD3F4B402C3A}"/>
          </ac:spMkLst>
        </pc:spChg>
        <pc:spChg chg="mod">
          <ac:chgData name="Prakriti Sehgal" userId="f1285331-70d5-471f-87f3-1adacbd4387c" providerId="ADAL" clId="{AF08BF7F-26BB-3C4E-B8CF-4F16923B0198}" dt="2024-11-17T18:25:18.496" v="13411" actId="27803"/>
          <ac:spMkLst>
            <pc:docMk/>
            <pc:sldMk cId="3798068755" sldId="305"/>
            <ac:spMk id="4275" creationId="{29AE208F-4158-5481-C3C9-8D8ADB7D2F66}"/>
          </ac:spMkLst>
        </pc:spChg>
        <pc:spChg chg="mod">
          <ac:chgData name="Prakriti Sehgal" userId="f1285331-70d5-471f-87f3-1adacbd4387c" providerId="ADAL" clId="{AF08BF7F-26BB-3C4E-B8CF-4F16923B0198}" dt="2024-11-17T18:25:18.496" v="13411" actId="27803"/>
          <ac:spMkLst>
            <pc:docMk/>
            <pc:sldMk cId="3798068755" sldId="305"/>
            <ac:spMk id="4276" creationId="{62991D9D-368E-BFE9-3442-2DF0592C87F1}"/>
          </ac:spMkLst>
        </pc:spChg>
        <pc:grpChg chg="del mod">
          <ac:chgData name="Prakriti Sehgal" userId="f1285331-70d5-471f-87f3-1adacbd4387c" providerId="ADAL" clId="{AF08BF7F-26BB-3C4E-B8CF-4F16923B0198}" dt="2024-11-17T18:25:49.317" v="13420" actId="21"/>
          <ac:grpSpMkLst>
            <pc:docMk/>
            <pc:sldMk cId="3798068755" sldId="305"/>
            <ac:grpSpMk id="46" creationId="{7D289E92-B6FA-E5A4-79C3-A9AE61555191}"/>
          </ac:grpSpMkLst>
        </pc:grpChg>
        <pc:graphicFrameChg chg="mod">
          <ac:chgData name="Prakriti Sehgal" userId="f1285331-70d5-471f-87f3-1adacbd4387c" providerId="ADAL" clId="{AF08BF7F-26BB-3C4E-B8CF-4F16923B0198}" dt="2024-11-17T18:43:13.472" v="13519" actId="1076"/>
          <ac:graphicFrameMkLst>
            <pc:docMk/>
            <pc:sldMk cId="3798068755" sldId="305"/>
            <ac:graphicFrameMk id="9" creationId="{D90A5A59-F4E9-8656-272C-3AA72D3C438D}"/>
          </ac:graphicFrameMkLst>
        </pc:graphicFrameChg>
        <pc:picChg chg="add del mod">
          <ac:chgData name="Prakriti Sehgal" userId="f1285331-70d5-471f-87f3-1adacbd4387c" providerId="ADAL" clId="{AF08BF7F-26BB-3C4E-B8CF-4F16923B0198}" dt="2024-11-17T18:25:18.496" v="13411" actId="27803"/>
          <ac:picMkLst>
            <pc:docMk/>
            <pc:sldMk cId="3798068755" sldId="305"/>
            <ac:picMk id="41" creationId="{C0733F9C-7EBB-4C6F-150F-BAF62E8A2DDC}"/>
          </ac:picMkLst>
        </pc:picChg>
      </pc:sldChg>
      <pc:sldChg chg="addSp delSp modSp new del mod ord">
        <pc:chgData name="Prakriti Sehgal" userId="f1285331-70d5-471f-87f3-1adacbd4387c" providerId="ADAL" clId="{AF08BF7F-26BB-3C4E-B8CF-4F16923B0198}" dt="2024-11-17T18:26:11.155" v="13426" actId="2696"/>
        <pc:sldMkLst>
          <pc:docMk/>
          <pc:sldMk cId="208446076" sldId="306"/>
        </pc:sldMkLst>
        <pc:spChg chg="del">
          <ac:chgData name="Prakriti Sehgal" userId="f1285331-70d5-471f-87f3-1adacbd4387c" providerId="ADAL" clId="{AF08BF7F-26BB-3C4E-B8CF-4F16923B0198}" dt="2024-11-17T18:25:36.470" v="13415" actId="478"/>
          <ac:spMkLst>
            <pc:docMk/>
            <pc:sldMk cId="208446076" sldId="306"/>
            <ac:spMk id="2" creationId="{104CB8CD-344D-91F2-9866-15AAB6A299D2}"/>
          </ac:spMkLst>
        </pc:spChg>
        <pc:spChg chg="del">
          <ac:chgData name="Prakriti Sehgal" userId="f1285331-70d5-471f-87f3-1adacbd4387c" providerId="ADAL" clId="{AF08BF7F-26BB-3C4E-B8CF-4F16923B0198}" dt="2024-11-17T18:25:38.012" v="13416" actId="478"/>
          <ac:spMkLst>
            <pc:docMk/>
            <pc:sldMk cId="208446076" sldId="306"/>
            <ac:spMk id="3" creationId="{6EA835DB-6B6F-CB67-644A-CD5AB6B4E980}"/>
          </ac:spMkLst>
        </pc:spChg>
        <pc:spChg chg="mod topLvl">
          <ac:chgData name="Prakriti Sehgal" userId="f1285331-70d5-471f-87f3-1adacbd4387c" providerId="ADAL" clId="{AF08BF7F-26BB-3C4E-B8CF-4F16923B0198}" dt="2024-11-17T18:25:57.737" v="13424" actId="165"/>
          <ac:spMkLst>
            <pc:docMk/>
            <pc:sldMk cId="208446076" sldId="306"/>
            <ac:spMk id="6" creationId="{0475B46B-C219-EF2B-1BDD-0A13A7F341D9}"/>
          </ac:spMkLst>
        </pc:spChg>
        <pc:spChg chg="mod topLvl">
          <ac:chgData name="Prakriti Sehgal" userId="f1285331-70d5-471f-87f3-1adacbd4387c" providerId="ADAL" clId="{AF08BF7F-26BB-3C4E-B8CF-4F16923B0198}" dt="2024-11-17T18:25:57.737" v="13424" actId="165"/>
          <ac:spMkLst>
            <pc:docMk/>
            <pc:sldMk cId="208446076" sldId="306"/>
            <ac:spMk id="7" creationId="{17B8934C-1FF5-191B-1F0D-24499E696000}"/>
          </ac:spMkLst>
        </pc:spChg>
        <pc:spChg chg="mod topLvl">
          <ac:chgData name="Prakriti Sehgal" userId="f1285331-70d5-471f-87f3-1adacbd4387c" providerId="ADAL" clId="{AF08BF7F-26BB-3C4E-B8CF-4F16923B0198}" dt="2024-11-17T18:25:57.737" v="13424" actId="165"/>
          <ac:spMkLst>
            <pc:docMk/>
            <pc:sldMk cId="208446076" sldId="306"/>
            <ac:spMk id="8" creationId="{62D07217-E709-6A04-5257-3594EF928ED5}"/>
          </ac:spMkLst>
        </pc:spChg>
        <pc:spChg chg="mod topLvl">
          <ac:chgData name="Prakriti Sehgal" userId="f1285331-70d5-471f-87f3-1adacbd4387c" providerId="ADAL" clId="{AF08BF7F-26BB-3C4E-B8CF-4F16923B0198}" dt="2024-11-17T18:25:57.737" v="13424" actId="165"/>
          <ac:spMkLst>
            <pc:docMk/>
            <pc:sldMk cId="208446076" sldId="306"/>
            <ac:spMk id="9" creationId="{FF92A53A-2EB8-083B-EF48-7368FC695EA1}"/>
          </ac:spMkLst>
        </pc:spChg>
        <pc:spChg chg="mod topLvl">
          <ac:chgData name="Prakriti Sehgal" userId="f1285331-70d5-471f-87f3-1adacbd4387c" providerId="ADAL" clId="{AF08BF7F-26BB-3C4E-B8CF-4F16923B0198}" dt="2024-11-17T18:25:57.737" v="13424" actId="165"/>
          <ac:spMkLst>
            <pc:docMk/>
            <pc:sldMk cId="208446076" sldId="306"/>
            <ac:spMk id="10" creationId="{187D18EB-9B36-15FE-39CA-C0B030BF402E}"/>
          </ac:spMkLst>
        </pc:spChg>
        <pc:spChg chg="mod topLvl">
          <ac:chgData name="Prakriti Sehgal" userId="f1285331-70d5-471f-87f3-1adacbd4387c" providerId="ADAL" clId="{AF08BF7F-26BB-3C4E-B8CF-4F16923B0198}" dt="2024-11-17T18:25:57.737" v="13424" actId="165"/>
          <ac:spMkLst>
            <pc:docMk/>
            <pc:sldMk cId="208446076" sldId="306"/>
            <ac:spMk id="11" creationId="{A4A1EC2B-DF28-805C-1905-243DDF32B00E}"/>
          </ac:spMkLst>
        </pc:spChg>
        <pc:spChg chg="mod topLvl">
          <ac:chgData name="Prakriti Sehgal" userId="f1285331-70d5-471f-87f3-1adacbd4387c" providerId="ADAL" clId="{AF08BF7F-26BB-3C4E-B8CF-4F16923B0198}" dt="2024-11-17T18:25:57.737" v="13424" actId="165"/>
          <ac:spMkLst>
            <pc:docMk/>
            <pc:sldMk cId="208446076" sldId="306"/>
            <ac:spMk id="12" creationId="{5CC4A387-CDB2-FDB5-A278-7E4E7A16B274}"/>
          </ac:spMkLst>
        </pc:spChg>
        <pc:spChg chg="mod topLvl">
          <ac:chgData name="Prakriti Sehgal" userId="f1285331-70d5-471f-87f3-1adacbd4387c" providerId="ADAL" clId="{AF08BF7F-26BB-3C4E-B8CF-4F16923B0198}" dt="2024-11-17T18:25:57.737" v="13424" actId="165"/>
          <ac:spMkLst>
            <pc:docMk/>
            <pc:sldMk cId="208446076" sldId="306"/>
            <ac:spMk id="13" creationId="{3E5DA9EC-C6A5-4A98-D330-43F7F762EA67}"/>
          </ac:spMkLst>
        </pc:spChg>
        <pc:spChg chg="mod topLvl">
          <ac:chgData name="Prakriti Sehgal" userId="f1285331-70d5-471f-87f3-1adacbd4387c" providerId="ADAL" clId="{AF08BF7F-26BB-3C4E-B8CF-4F16923B0198}" dt="2024-11-17T18:25:57.737" v="13424" actId="165"/>
          <ac:spMkLst>
            <pc:docMk/>
            <pc:sldMk cId="208446076" sldId="306"/>
            <ac:spMk id="14" creationId="{288F6FDE-6E46-3E11-ADA7-02B3DE173BFD}"/>
          </ac:spMkLst>
        </pc:spChg>
        <pc:spChg chg="mod topLvl">
          <ac:chgData name="Prakriti Sehgal" userId="f1285331-70d5-471f-87f3-1adacbd4387c" providerId="ADAL" clId="{AF08BF7F-26BB-3C4E-B8CF-4F16923B0198}" dt="2024-11-17T18:25:57.737" v="13424" actId="165"/>
          <ac:spMkLst>
            <pc:docMk/>
            <pc:sldMk cId="208446076" sldId="306"/>
            <ac:spMk id="15" creationId="{3DE23509-46B9-FF9E-4134-FB5C1F41F28A}"/>
          </ac:spMkLst>
        </pc:spChg>
        <pc:spChg chg="mod topLvl">
          <ac:chgData name="Prakriti Sehgal" userId="f1285331-70d5-471f-87f3-1adacbd4387c" providerId="ADAL" clId="{AF08BF7F-26BB-3C4E-B8CF-4F16923B0198}" dt="2024-11-17T18:25:57.737" v="13424" actId="165"/>
          <ac:spMkLst>
            <pc:docMk/>
            <pc:sldMk cId="208446076" sldId="306"/>
            <ac:spMk id="16" creationId="{2B708190-BDFD-1B6F-B300-1C76D4765975}"/>
          </ac:spMkLst>
        </pc:spChg>
        <pc:spChg chg="mod topLvl">
          <ac:chgData name="Prakriti Sehgal" userId="f1285331-70d5-471f-87f3-1adacbd4387c" providerId="ADAL" clId="{AF08BF7F-26BB-3C4E-B8CF-4F16923B0198}" dt="2024-11-17T18:25:57.737" v="13424" actId="165"/>
          <ac:spMkLst>
            <pc:docMk/>
            <pc:sldMk cId="208446076" sldId="306"/>
            <ac:spMk id="17" creationId="{E0CBE9F7-8A82-1006-11B5-E6EA2ACF1F64}"/>
          </ac:spMkLst>
        </pc:spChg>
        <pc:spChg chg="mod topLvl">
          <ac:chgData name="Prakriti Sehgal" userId="f1285331-70d5-471f-87f3-1adacbd4387c" providerId="ADAL" clId="{AF08BF7F-26BB-3C4E-B8CF-4F16923B0198}" dt="2024-11-17T18:25:57.737" v="13424" actId="165"/>
          <ac:spMkLst>
            <pc:docMk/>
            <pc:sldMk cId="208446076" sldId="306"/>
            <ac:spMk id="18" creationId="{1B4100A7-FCD2-228E-9737-6CE8C4E8A977}"/>
          </ac:spMkLst>
        </pc:spChg>
        <pc:spChg chg="mod topLvl">
          <ac:chgData name="Prakriti Sehgal" userId="f1285331-70d5-471f-87f3-1adacbd4387c" providerId="ADAL" clId="{AF08BF7F-26BB-3C4E-B8CF-4F16923B0198}" dt="2024-11-17T18:25:57.737" v="13424" actId="165"/>
          <ac:spMkLst>
            <pc:docMk/>
            <pc:sldMk cId="208446076" sldId="306"/>
            <ac:spMk id="19" creationId="{841769CA-D5CE-BEAF-1779-4EB47496E2D6}"/>
          </ac:spMkLst>
        </pc:spChg>
        <pc:spChg chg="mod topLvl">
          <ac:chgData name="Prakriti Sehgal" userId="f1285331-70d5-471f-87f3-1adacbd4387c" providerId="ADAL" clId="{AF08BF7F-26BB-3C4E-B8CF-4F16923B0198}" dt="2024-11-17T18:25:57.737" v="13424" actId="165"/>
          <ac:spMkLst>
            <pc:docMk/>
            <pc:sldMk cId="208446076" sldId="306"/>
            <ac:spMk id="20" creationId="{D5600F03-067B-AA27-2387-43B6301B7F6A}"/>
          </ac:spMkLst>
        </pc:spChg>
        <pc:spChg chg="mod topLvl">
          <ac:chgData name="Prakriti Sehgal" userId="f1285331-70d5-471f-87f3-1adacbd4387c" providerId="ADAL" clId="{AF08BF7F-26BB-3C4E-B8CF-4F16923B0198}" dt="2024-11-17T18:25:57.737" v="13424" actId="165"/>
          <ac:spMkLst>
            <pc:docMk/>
            <pc:sldMk cId="208446076" sldId="306"/>
            <ac:spMk id="21" creationId="{9AF3DB02-6987-91A0-9740-EC2459D19B1A}"/>
          </ac:spMkLst>
        </pc:spChg>
        <pc:spChg chg="mod topLvl">
          <ac:chgData name="Prakriti Sehgal" userId="f1285331-70d5-471f-87f3-1adacbd4387c" providerId="ADAL" clId="{AF08BF7F-26BB-3C4E-B8CF-4F16923B0198}" dt="2024-11-17T18:25:57.737" v="13424" actId="165"/>
          <ac:spMkLst>
            <pc:docMk/>
            <pc:sldMk cId="208446076" sldId="306"/>
            <ac:spMk id="22" creationId="{E169E885-1A83-C6CA-0AD4-DA5E2A7A1199}"/>
          </ac:spMkLst>
        </pc:spChg>
        <pc:spChg chg="mod topLvl">
          <ac:chgData name="Prakriti Sehgal" userId="f1285331-70d5-471f-87f3-1adacbd4387c" providerId="ADAL" clId="{AF08BF7F-26BB-3C4E-B8CF-4F16923B0198}" dt="2024-11-17T18:25:57.737" v="13424" actId="165"/>
          <ac:spMkLst>
            <pc:docMk/>
            <pc:sldMk cId="208446076" sldId="306"/>
            <ac:spMk id="23" creationId="{2B70DBD8-0505-DB80-6807-2C1FFA097FCB}"/>
          </ac:spMkLst>
        </pc:spChg>
        <pc:spChg chg="mod topLvl">
          <ac:chgData name="Prakriti Sehgal" userId="f1285331-70d5-471f-87f3-1adacbd4387c" providerId="ADAL" clId="{AF08BF7F-26BB-3C4E-B8CF-4F16923B0198}" dt="2024-11-17T18:25:57.737" v="13424" actId="165"/>
          <ac:spMkLst>
            <pc:docMk/>
            <pc:sldMk cId="208446076" sldId="306"/>
            <ac:spMk id="24" creationId="{9E4D2687-F99C-2EDC-6D1F-E51B23AEE044}"/>
          </ac:spMkLst>
        </pc:spChg>
        <pc:spChg chg="mod topLvl">
          <ac:chgData name="Prakriti Sehgal" userId="f1285331-70d5-471f-87f3-1adacbd4387c" providerId="ADAL" clId="{AF08BF7F-26BB-3C4E-B8CF-4F16923B0198}" dt="2024-11-17T18:25:57.737" v="13424" actId="165"/>
          <ac:spMkLst>
            <pc:docMk/>
            <pc:sldMk cId="208446076" sldId="306"/>
            <ac:spMk id="25" creationId="{1A630779-2232-5DEE-4240-922F3F11A6B4}"/>
          </ac:spMkLst>
        </pc:spChg>
        <pc:spChg chg="mod topLvl">
          <ac:chgData name="Prakriti Sehgal" userId="f1285331-70d5-471f-87f3-1adacbd4387c" providerId="ADAL" clId="{AF08BF7F-26BB-3C4E-B8CF-4F16923B0198}" dt="2024-11-17T18:25:57.737" v="13424" actId="165"/>
          <ac:spMkLst>
            <pc:docMk/>
            <pc:sldMk cId="208446076" sldId="306"/>
            <ac:spMk id="26" creationId="{E6C37AA8-904D-B6AC-DDF1-DBDE9546C81B}"/>
          </ac:spMkLst>
        </pc:spChg>
        <pc:spChg chg="mod topLvl">
          <ac:chgData name="Prakriti Sehgal" userId="f1285331-70d5-471f-87f3-1adacbd4387c" providerId="ADAL" clId="{AF08BF7F-26BB-3C4E-B8CF-4F16923B0198}" dt="2024-11-17T18:25:57.737" v="13424" actId="165"/>
          <ac:spMkLst>
            <pc:docMk/>
            <pc:sldMk cId="208446076" sldId="306"/>
            <ac:spMk id="27" creationId="{BFD3B372-D3B3-1733-9054-CB4A357ED566}"/>
          </ac:spMkLst>
        </pc:spChg>
        <pc:spChg chg="mod topLvl">
          <ac:chgData name="Prakriti Sehgal" userId="f1285331-70d5-471f-87f3-1adacbd4387c" providerId="ADAL" clId="{AF08BF7F-26BB-3C4E-B8CF-4F16923B0198}" dt="2024-11-17T18:25:57.737" v="13424" actId="165"/>
          <ac:spMkLst>
            <pc:docMk/>
            <pc:sldMk cId="208446076" sldId="306"/>
            <ac:spMk id="28" creationId="{E9532384-6628-49B0-281B-0EC0347A0A11}"/>
          </ac:spMkLst>
        </pc:spChg>
        <pc:spChg chg="mod topLvl">
          <ac:chgData name="Prakriti Sehgal" userId="f1285331-70d5-471f-87f3-1adacbd4387c" providerId="ADAL" clId="{AF08BF7F-26BB-3C4E-B8CF-4F16923B0198}" dt="2024-11-17T18:25:57.737" v="13424" actId="165"/>
          <ac:spMkLst>
            <pc:docMk/>
            <pc:sldMk cId="208446076" sldId="306"/>
            <ac:spMk id="29" creationId="{5D27BB16-64F3-4B62-1989-0EF3B3C27898}"/>
          </ac:spMkLst>
        </pc:spChg>
        <pc:spChg chg="mod topLvl">
          <ac:chgData name="Prakriti Sehgal" userId="f1285331-70d5-471f-87f3-1adacbd4387c" providerId="ADAL" clId="{AF08BF7F-26BB-3C4E-B8CF-4F16923B0198}" dt="2024-11-17T18:25:57.737" v="13424" actId="165"/>
          <ac:spMkLst>
            <pc:docMk/>
            <pc:sldMk cId="208446076" sldId="306"/>
            <ac:spMk id="30" creationId="{D2F787EC-69B6-FA80-8C62-EC52AC5FAA68}"/>
          </ac:spMkLst>
        </pc:spChg>
        <pc:spChg chg="mod topLvl">
          <ac:chgData name="Prakriti Sehgal" userId="f1285331-70d5-471f-87f3-1adacbd4387c" providerId="ADAL" clId="{AF08BF7F-26BB-3C4E-B8CF-4F16923B0198}" dt="2024-11-17T18:25:57.737" v="13424" actId="165"/>
          <ac:spMkLst>
            <pc:docMk/>
            <pc:sldMk cId="208446076" sldId="306"/>
            <ac:spMk id="31" creationId="{F9D7A44B-88C0-20A9-2492-1DDACC239434}"/>
          </ac:spMkLst>
        </pc:spChg>
        <pc:spChg chg="mod topLvl">
          <ac:chgData name="Prakriti Sehgal" userId="f1285331-70d5-471f-87f3-1adacbd4387c" providerId="ADAL" clId="{AF08BF7F-26BB-3C4E-B8CF-4F16923B0198}" dt="2024-11-17T18:25:57.737" v="13424" actId="165"/>
          <ac:spMkLst>
            <pc:docMk/>
            <pc:sldMk cId="208446076" sldId="306"/>
            <ac:spMk id="32" creationId="{B174754C-0992-A2BD-3E96-4616E7035C02}"/>
          </ac:spMkLst>
        </pc:spChg>
        <pc:spChg chg="mod topLvl">
          <ac:chgData name="Prakriti Sehgal" userId="f1285331-70d5-471f-87f3-1adacbd4387c" providerId="ADAL" clId="{AF08BF7F-26BB-3C4E-B8CF-4F16923B0198}" dt="2024-11-17T18:25:57.737" v="13424" actId="165"/>
          <ac:spMkLst>
            <pc:docMk/>
            <pc:sldMk cId="208446076" sldId="306"/>
            <ac:spMk id="33" creationId="{2ED4D879-B4AD-F03B-E311-5E78C67B609A}"/>
          </ac:spMkLst>
        </pc:spChg>
        <pc:spChg chg="mod topLvl">
          <ac:chgData name="Prakriti Sehgal" userId="f1285331-70d5-471f-87f3-1adacbd4387c" providerId="ADAL" clId="{AF08BF7F-26BB-3C4E-B8CF-4F16923B0198}" dt="2024-11-17T18:25:57.737" v="13424" actId="165"/>
          <ac:spMkLst>
            <pc:docMk/>
            <pc:sldMk cId="208446076" sldId="306"/>
            <ac:spMk id="34" creationId="{EFEAC7B4-F9DB-559F-8312-1D8E98519048}"/>
          </ac:spMkLst>
        </pc:spChg>
        <pc:spChg chg="mod topLvl">
          <ac:chgData name="Prakriti Sehgal" userId="f1285331-70d5-471f-87f3-1adacbd4387c" providerId="ADAL" clId="{AF08BF7F-26BB-3C4E-B8CF-4F16923B0198}" dt="2024-11-17T18:25:57.737" v="13424" actId="165"/>
          <ac:spMkLst>
            <pc:docMk/>
            <pc:sldMk cId="208446076" sldId="306"/>
            <ac:spMk id="35" creationId="{66C96A26-3590-8976-D292-EBE26B3798EC}"/>
          </ac:spMkLst>
        </pc:spChg>
        <pc:spChg chg="mod topLvl">
          <ac:chgData name="Prakriti Sehgal" userId="f1285331-70d5-471f-87f3-1adacbd4387c" providerId="ADAL" clId="{AF08BF7F-26BB-3C4E-B8CF-4F16923B0198}" dt="2024-11-17T18:25:57.737" v="13424" actId="165"/>
          <ac:spMkLst>
            <pc:docMk/>
            <pc:sldMk cId="208446076" sldId="306"/>
            <ac:spMk id="36" creationId="{FCD26E75-5943-9FAB-50F0-F039940A16DC}"/>
          </ac:spMkLst>
        </pc:spChg>
        <pc:spChg chg="mod topLvl">
          <ac:chgData name="Prakriti Sehgal" userId="f1285331-70d5-471f-87f3-1adacbd4387c" providerId="ADAL" clId="{AF08BF7F-26BB-3C4E-B8CF-4F16923B0198}" dt="2024-11-17T18:25:57.737" v="13424" actId="165"/>
          <ac:spMkLst>
            <pc:docMk/>
            <pc:sldMk cId="208446076" sldId="306"/>
            <ac:spMk id="37" creationId="{E993F80A-8544-AC0A-9573-8D58C7299115}"/>
          </ac:spMkLst>
        </pc:spChg>
        <pc:spChg chg="mod topLvl">
          <ac:chgData name="Prakriti Sehgal" userId="f1285331-70d5-471f-87f3-1adacbd4387c" providerId="ADAL" clId="{AF08BF7F-26BB-3C4E-B8CF-4F16923B0198}" dt="2024-11-17T18:25:57.737" v="13424" actId="165"/>
          <ac:spMkLst>
            <pc:docMk/>
            <pc:sldMk cId="208446076" sldId="306"/>
            <ac:spMk id="38" creationId="{A22A10AE-3F52-6A0C-C174-B63A45642A44}"/>
          </ac:spMkLst>
        </pc:spChg>
        <pc:spChg chg="mod topLvl">
          <ac:chgData name="Prakriti Sehgal" userId="f1285331-70d5-471f-87f3-1adacbd4387c" providerId="ADAL" clId="{AF08BF7F-26BB-3C4E-B8CF-4F16923B0198}" dt="2024-11-17T18:25:57.737" v="13424" actId="165"/>
          <ac:spMkLst>
            <pc:docMk/>
            <pc:sldMk cId="208446076" sldId="306"/>
            <ac:spMk id="39" creationId="{31D05CB7-C78D-9FF2-4D11-4EE0BE7C8A40}"/>
          </ac:spMkLst>
        </pc:spChg>
        <pc:spChg chg="mod topLvl">
          <ac:chgData name="Prakriti Sehgal" userId="f1285331-70d5-471f-87f3-1adacbd4387c" providerId="ADAL" clId="{AF08BF7F-26BB-3C4E-B8CF-4F16923B0198}" dt="2024-11-17T18:25:57.737" v="13424" actId="165"/>
          <ac:spMkLst>
            <pc:docMk/>
            <pc:sldMk cId="208446076" sldId="306"/>
            <ac:spMk id="40" creationId="{F16817AC-D1BC-0D7A-2E76-F4A8F6EF5A01}"/>
          </ac:spMkLst>
        </pc:spChg>
        <pc:spChg chg="mod topLvl">
          <ac:chgData name="Prakriti Sehgal" userId="f1285331-70d5-471f-87f3-1adacbd4387c" providerId="ADAL" clId="{AF08BF7F-26BB-3C4E-B8CF-4F16923B0198}" dt="2024-11-17T18:25:57.737" v="13424" actId="165"/>
          <ac:spMkLst>
            <pc:docMk/>
            <pc:sldMk cId="208446076" sldId="306"/>
            <ac:spMk id="41" creationId="{1A0C14FC-89DB-4481-841A-A8F11118B1A1}"/>
          </ac:spMkLst>
        </pc:spChg>
        <pc:spChg chg="mod topLvl">
          <ac:chgData name="Prakriti Sehgal" userId="f1285331-70d5-471f-87f3-1adacbd4387c" providerId="ADAL" clId="{AF08BF7F-26BB-3C4E-B8CF-4F16923B0198}" dt="2024-11-17T18:25:57.737" v="13424" actId="165"/>
          <ac:spMkLst>
            <pc:docMk/>
            <pc:sldMk cId="208446076" sldId="306"/>
            <ac:spMk id="42" creationId="{E77A2746-309A-3C67-9E92-8A0519707A50}"/>
          </ac:spMkLst>
        </pc:spChg>
        <pc:spChg chg="mod topLvl">
          <ac:chgData name="Prakriti Sehgal" userId="f1285331-70d5-471f-87f3-1adacbd4387c" providerId="ADAL" clId="{AF08BF7F-26BB-3C4E-B8CF-4F16923B0198}" dt="2024-11-17T18:25:57.737" v="13424" actId="165"/>
          <ac:spMkLst>
            <pc:docMk/>
            <pc:sldMk cId="208446076" sldId="306"/>
            <ac:spMk id="43" creationId="{68C77290-7351-23A7-C078-98E5DD0A073F}"/>
          </ac:spMkLst>
        </pc:spChg>
        <pc:spChg chg="mod topLvl">
          <ac:chgData name="Prakriti Sehgal" userId="f1285331-70d5-471f-87f3-1adacbd4387c" providerId="ADAL" clId="{AF08BF7F-26BB-3C4E-B8CF-4F16923B0198}" dt="2024-11-17T18:25:57.737" v="13424" actId="165"/>
          <ac:spMkLst>
            <pc:docMk/>
            <pc:sldMk cId="208446076" sldId="306"/>
            <ac:spMk id="44" creationId="{AEF20B12-224F-0ABD-9C20-CED3BCD7C591}"/>
          </ac:spMkLst>
        </pc:spChg>
        <pc:spChg chg="mod topLvl">
          <ac:chgData name="Prakriti Sehgal" userId="f1285331-70d5-471f-87f3-1adacbd4387c" providerId="ADAL" clId="{AF08BF7F-26BB-3C4E-B8CF-4F16923B0198}" dt="2024-11-17T18:25:57.737" v="13424" actId="165"/>
          <ac:spMkLst>
            <pc:docMk/>
            <pc:sldMk cId="208446076" sldId="306"/>
            <ac:spMk id="45" creationId="{FA079DCF-73FA-EF97-7027-5580455ACBC5}"/>
          </ac:spMkLst>
        </pc:spChg>
        <pc:spChg chg="mod topLvl">
          <ac:chgData name="Prakriti Sehgal" userId="f1285331-70d5-471f-87f3-1adacbd4387c" providerId="ADAL" clId="{AF08BF7F-26BB-3C4E-B8CF-4F16923B0198}" dt="2024-11-17T18:25:57.737" v="13424" actId="165"/>
          <ac:spMkLst>
            <pc:docMk/>
            <pc:sldMk cId="208446076" sldId="306"/>
            <ac:spMk id="46" creationId="{4AA79EAF-D360-04F5-150E-652949AF14E2}"/>
          </ac:spMkLst>
        </pc:spChg>
        <pc:spChg chg="mod topLvl">
          <ac:chgData name="Prakriti Sehgal" userId="f1285331-70d5-471f-87f3-1adacbd4387c" providerId="ADAL" clId="{AF08BF7F-26BB-3C4E-B8CF-4F16923B0198}" dt="2024-11-17T18:25:57.737" v="13424" actId="165"/>
          <ac:spMkLst>
            <pc:docMk/>
            <pc:sldMk cId="208446076" sldId="306"/>
            <ac:spMk id="47" creationId="{28F3F11C-B41E-AD3A-48EB-F04FBAD1067B}"/>
          </ac:spMkLst>
        </pc:spChg>
        <pc:spChg chg="mod topLvl">
          <ac:chgData name="Prakriti Sehgal" userId="f1285331-70d5-471f-87f3-1adacbd4387c" providerId="ADAL" clId="{AF08BF7F-26BB-3C4E-B8CF-4F16923B0198}" dt="2024-11-17T18:25:57.737" v="13424" actId="165"/>
          <ac:spMkLst>
            <pc:docMk/>
            <pc:sldMk cId="208446076" sldId="306"/>
            <ac:spMk id="48" creationId="{8E798C4F-7AC7-888E-EF78-88EF791FB2A8}"/>
          </ac:spMkLst>
        </pc:spChg>
        <pc:spChg chg="mod topLvl">
          <ac:chgData name="Prakriti Sehgal" userId="f1285331-70d5-471f-87f3-1adacbd4387c" providerId="ADAL" clId="{AF08BF7F-26BB-3C4E-B8CF-4F16923B0198}" dt="2024-11-17T18:25:57.737" v="13424" actId="165"/>
          <ac:spMkLst>
            <pc:docMk/>
            <pc:sldMk cId="208446076" sldId="306"/>
            <ac:spMk id="49" creationId="{2156F993-52EC-7090-1EE1-AF52422D1C92}"/>
          </ac:spMkLst>
        </pc:spChg>
        <pc:spChg chg="mod topLvl">
          <ac:chgData name="Prakriti Sehgal" userId="f1285331-70d5-471f-87f3-1adacbd4387c" providerId="ADAL" clId="{AF08BF7F-26BB-3C4E-B8CF-4F16923B0198}" dt="2024-11-17T18:25:57.737" v="13424" actId="165"/>
          <ac:spMkLst>
            <pc:docMk/>
            <pc:sldMk cId="208446076" sldId="306"/>
            <ac:spMk id="50" creationId="{4AEC68E9-0D2B-1CB9-EC81-E650491A622E}"/>
          </ac:spMkLst>
        </pc:spChg>
        <pc:spChg chg="mod topLvl">
          <ac:chgData name="Prakriti Sehgal" userId="f1285331-70d5-471f-87f3-1adacbd4387c" providerId="ADAL" clId="{AF08BF7F-26BB-3C4E-B8CF-4F16923B0198}" dt="2024-11-17T18:25:57.737" v="13424" actId="165"/>
          <ac:spMkLst>
            <pc:docMk/>
            <pc:sldMk cId="208446076" sldId="306"/>
            <ac:spMk id="51" creationId="{53CEDE20-C7F0-6B28-A89D-C9C31625BFAC}"/>
          </ac:spMkLst>
        </pc:spChg>
        <pc:spChg chg="mod topLvl">
          <ac:chgData name="Prakriti Sehgal" userId="f1285331-70d5-471f-87f3-1adacbd4387c" providerId="ADAL" clId="{AF08BF7F-26BB-3C4E-B8CF-4F16923B0198}" dt="2024-11-17T18:25:57.737" v="13424" actId="165"/>
          <ac:spMkLst>
            <pc:docMk/>
            <pc:sldMk cId="208446076" sldId="306"/>
            <ac:spMk id="52" creationId="{293CE055-FBD3-D5CB-47E9-5C11D4AE210C}"/>
          </ac:spMkLst>
        </pc:spChg>
        <pc:spChg chg="mod topLvl">
          <ac:chgData name="Prakriti Sehgal" userId="f1285331-70d5-471f-87f3-1adacbd4387c" providerId="ADAL" clId="{AF08BF7F-26BB-3C4E-B8CF-4F16923B0198}" dt="2024-11-17T18:25:57.737" v="13424" actId="165"/>
          <ac:spMkLst>
            <pc:docMk/>
            <pc:sldMk cId="208446076" sldId="306"/>
            <ac:spMk id="53" creationId="{410F3060-5A5F-F610-2142-B79043A312D5}"/>
          </ac:spMkLst>
        </pc:spChg>
        <pc:spChg chg="mod topLvl">
          <ac:chgData name="Prakriti Sehgal" userId="f1285331-70d5-471f-87f3-1adacbd4387c" providerId="ADAL" clId="{AF08BF7F-26BB-3C4E-B8CF-4F16923B0198}" dt="2024-11-17T18:25:57.737" v="13424" actId="165"/>
          <ac:spMkLst>
            <pc:docMk/>
            <pc:sldMk cId="208446076" sldId="306"/>
            <ac:spMk id="54" creationId="{AA2F03FC-0601-9BC2-9724-ADBEE153E4B2}"/>
          </ac:spMkLst>
        </pc:spChg>
        <pc:spChg chg="mod topLvl">
          <ac:chgData name="Prakriti Sehgal" userId="f1285331-70d5-471f-87f3-1adacbd4387c" providerId="ADAL" clId="{AF08BF7F-26BB-3C4E-B8CF-4F16923B0198}" dt="2024-11-17T18:25:57.737" v="13424" actId="165"/>
          <ac:spMkLst>
            <pc:docMk/>
            <pc:sldMk cId="208446076" sldId="306"/>
            <ac:spMk id="55" creationId="{C3204657-B094-C267-8BA3-C33E580E32DD}"/>
          </ac:spMkLst>
        </pc:spChg>
        <pc:spChg chg="mod topLvl">
          <ac:chgData name="Prakriti Sehgal" userId="f1285331-70d5-471f-87f3-1adacbd4387c" providerId="ADAL" clId="{AF08BF7F-26BB-3C4E-B8CF-4F16923B0198}" dt="2024-11-17T18:25:57.737" v="13424" actId="165"/>
          <ac:spMkLst>
            <pc:docMk/>
            <pc:sldMk cId="208446076" sldId="306"/>
            <ac:spMk id="56" creationId="{34AB2805-C0CF-8427-F10E-70CE9F2BEAAD}"/>
          </ac:spMkLst>
        </pc:spChg>
        <pc:spChg chg="mod topLvl">
          <ac:chgData name="Prakriti Sehgal" userId="f1285331-70d5-471f-87f3-1adacbd4387c" providerId="ADAL" clId="{AF08BF7F-26BB-3C4E-B8CF-4F16923B0198}" dt="2024-11-17T18:25:57.737" v="13424" actId="165"/>
          <ac:spMkLst>
            <pc:docMk/>
            <pc:sldMk cId="208446076" sldId="306"/>
            <ac:spMk id="57" creationId="{49A1286E-82E2-85D1-46CC-651CB17E7439}"/>
          </ac:spMkLst>
        </pc:spChg>
        <pc:spChg chg="mod topLvl">
          <ac:chgData name="Prakriti Sehgal" userId="f1285331-70d5-471f-87f3-1adacbd4387c" providerId="ADAL" clId="{AF08BF7F-26BB-3C4E-B8CF-4F16923B0198}" dt="2024-11-17T18:25:57.737" v="13424" actId="165"/>
          <ac:spMkLst>
            <pc:docMk/>
            <pc:sldMk cId="208446076" sldId="306"/>
            <ac:spMk id="58" creationId="{88714DF9-5E0E-B086-6270-8AAA17742A09}"/>
          </ac:spMkLst>
        </pc:spChg>
        <pc:spChg chg="mod topLvl">
          <ac:chgData name="Prakriti Sehgal" userId="f1285331-70d5-471f-87f3-1adacbd4387c" providerId="ADAL" clId="{AF08BF7F-26BB-3C4E-B8CF-4F16923B0198}" dt="2024-11-17T18:25:57.737" v="13424" actId="165"/>
          <ac:spMkLst>
            <pc:docMk/>
            <pc:sldMk cId="208446076" sldId="306"/>
            <ac:spMk id="59" creationId="{11CF1F49-A589-EB29-2AFC-40B71AF4C4A2}"/>
          </ac:spMkLst>
        </pc:spChg>
        <pc:spChg chg="mod topLvl">
          <ac:chgData name="Prakriti Sehgal" userId="f1285331-70d5-471f-87f3-1adacbd4387c" providerId="ADAL" clId="{AF08BF7F-26BB-3C4E-B8CF-4F16923B0198}" dt="2024-11-17T18:25:57.737" v="13424" actId="165"/>
          <ac:spMkLst>
            <pc:docMk/>
            <pc:sldMk cId="208446076" sldId="306"/>
            <ac:spMk id="60" creationId="{39BDC776-58C6-709E-9ECA-DEDFAB8AC61D}"/>
          </ac:spMkLst>
        </pc:spChg>
        <pc:spChg chg="mod topLvl">
          <ac:chgData name="Prakriti Sehgal" userId="f1285331-70d5-471f-87f3-1adacbd4387c" providerId="ADAL" clId="{AF08BF7F-26BB-3C4E-B8CF-4F16923B0198}" dt="2024-11-17T18:25:57.737" v="13424" actId="165"/>
          <ac:spMkLst>
            <pc:docMk/>
            <pc:sldMk cId="208446076" sldId="306"/>
            <ac:spMk id="61" creationId="{15FD3CBA-C4CD-8538-3868-151AD52C36A9}"/>
          </ac:spMkLst>
        </pc:spChg>
        <pc:spChg chg="mod topLvl">
          <ac:chgData name="Prakriti Sehgal" userId="f1285331-70d5-471f-87f3-1adacbd4387c" providerId="ADAL" clId="{AF08BF7F-26BB-3C4E-B8CF-4F16923B0198}" dt="2024-11-17T18:25:57.737" v="13424" actId="165"/>
          <ac:spMkLst>
            <pc:docMk/>
            <pc:sldMk cId="208446076" sldId="306"/>
            <ac:spMk id="62" creationId="{7649C80B-B307-31F8-55BA-3FBE3102D70C}"/>
          </ac:spMkLst>
        </pc:spChg>
        <pc:spChg chg="mod topLvl">
          <ac:chgData name="Prakriti Sehgal" userId="f1285331-70d5-471f-87f3-1adacbd4387c" providerId="ADAL" clId="{AF08BF7F-26BB-3C4E-B8CF-4F16923B0198}" dt="2024-11-17T18:25:57.737" v="13424" actId="165"/>
          <ac:spMkLst>
            <pc:docMk/>
            <pc:sldMk cId="208446076" sldId="306"/>
            <ac:spMk id="63" creationId="{1B2C38DA-5DB4-39F2-FB33-6376B2D0D6BD}"/>
          </ac:spMkLst>
        </pc:spChg>
        <pc:spChg chg="mod topLvl">
          <ac:chgData name="Prakriti Sehgal" userId="f1285331-70d5-471f-87f3-1adacbd4387c" providerId="ADAL" clId="{AF08BF7F-26BB-3C4E-B8CF-4F16923B0198}" dt="2024-11-17T18:25:57.737" v="13424" actId="165"/>
          <ac:spMkLst>
            <pc:docMk/>
            <pc:sldMk cId="208446076" sldId="306"/>
            <ac:spMk id="64" creationId="{C8750FCA-65C0-4E6D-6190-BF109636C2C5}"/>
          </ac:spMkLst>
        </pc:spChg>
        <pc:spChg chg="mod topLvl">
          <ac:chgData name="Prakriti Sehgal" userId="f1285331-70d5-471f-87f3-1adacbd4387c" providerId="ADAL" clId="{AF08BF7F-26BB-3C4E-B8CF-4F16923B0198}" dt="2024-11-17T18:25:57.737" v="13424" actId="165"/>
          <ac:spMkLst>
            <pc:docMk/>
            <pc:sldMk cId="208446076" sldId="306"/>
            <ac:spMk id="65" creationId="{BB6B5370-F5A7-FE32-A6E7-B03494C3F315}"/>
          </ac:spMkLst>
        </pc:spChg>
        <pc:spChg chg="mod topLvl">
          <ac:chgData name="Prakriti Sehgal" userId="f1285331-70d5-471f-87f3-1adacbd4387c" providerId="ADAL" clId="{AF08BF7F-26BB-3C4E-B8CF-4F16923B0198}" dt="2024-11-17T18:25:57.737" v="13424" actId="165"/>
          <ac:spMkLst>
            <pc:docMk/>
            <pc:sldMk cId="208446076" sldId="306"/>
            <ac:spMk id="66" creationId="{5E5C1D24-403B-11AF-71A6-F0FD45BED44D}"/>
          </ac:spMkLst>
        </pc:spChg>
        <pc:spChg chg="mod topLvl">
          <ac:chgData name="Prakriti Sehgal" userId="f1285331-70d5-471f-87f3-1adacbd4387c" providerId="ADAL" clId="{AF08BF7F-26BB-3C4E-B8CF-4F16923B0198}" dt="2024-11-17T18:25:57.737" v="13424" actId="165"/>
          <ac:spMkLst>
            <pc:docMk/>
            <pc:sldMk cId="208446076" sldId="306"/>
            <ac:spMk id="67" creationId="{276880E7-31B0-86EF-1983-249BCF5F0868}"/>
          </ac:spMkLst>
        </pc:spChg>
        <pc:spChg chg="mod topLvl">
          <ac:chgData name="Prakriti Sehgal" userId="f1285331-70d5-471f-87f3-1adacbd4387c" providerId="ADAL" clId="{AF08BF7F-26BB-3C4E-B8CF-4F16923B0198}" dt="2024-11-17T18:25:57.737" v="13424" actId="165"/>
          <ac:spMkLst>
            <pc:docMk/>
            <pc:sldMk cId="208446076" sldId="306"/>
            <ac:spMk id="68" creationId="{D84954EA-6741-7368-5732-74B7A4951557}"/>
          </ac:spMkLst>
        </pc:spChg>
        <pc:spChg chg="mod topLvl">
          <ac:chgData name="Prakriti Sehgal" userId="f1285331-70d5-471f-87f3-1adacbd4387c" providerId="ADAL" clId="{AF08BF7F-26BB-3C4E-B8CF-4F16923B0198}" dt="2024-11-17T18:25:57.737" v="13424" actId="165"/>
          <ac:spMkLst>
            <pc:docMk/>
            <pc:sldMk cId="208446076" sldId="306"/>
            <ac:spMk id="69" creationId="{24A2650C-8452-CFB1-B7CC-D22AF885A92C}"/>
          </ac:spMkLst>
        </pc:spChg>
        <pc:spChg chg="mod topLvl">
          <ac:chgData name="Prakriti Sehgal" userId="f1285331-70d5-471f-87f3-1adacbd4387c" providerId="ADAL" clId="{AF08BF7F-26BB-3C4E-B8CF-4F16923B0198}" dt="2024-11-17T18:25:57.737" v="13424" actId="165"/>
          <ac:spMkLst>
            <pc:docMk/>
            <pc:sldMk cId="208446076" sldId="306"/>
            <ac:spMk id="70" creationId="{C08EF1AA-0BE7-BD92-147F-95B357980D6F}"/>
          </ac:spMkLst>
        </pc:spChg>
        <pc:spChg chg="mod topLvl">
          <ac:chgData name="Prakriti Sehgal" userId="f1285331-70d5-471f-87f3-1adacbd4387c" providerId="ADAL" clId="{AF08BF7F-26BB-3C4E-B8CF-4F16923B0198}" dt="2024-11-17T18:25:57.737" v="13424" actId="165"/>
          <ac:spMkLst>
            <pc:docMk/>
            <pc:sldMk cId="208446076" sldId="306"/>
            <ac:spMk id="71" creationId="{D1980063-B376-2949-B871-F0039FA5A259}"/>
          </ac:spMkLst>
        </pc:spChg>
        <pc:spChg chg="mod topLvl">
          <ac:chgData name="Prakriti Sehgal" userId="f1285331-70d5-471f-87f3-1adacbd4387c" providerId="ADAL" clId="{AF08BF7F-26BB-3C4E-B8CF-4F16923B0198}" dt="2024-11-17T18:25:57.737" v="13424" actId="165"/>
          <ac:spMkLst>
            <pc:docMk/>
            <pc:sldMk cId="208446076" sldId="306"/>
            <ac:spMk id="72" creationId="{C68708CC-CBD2-C609-15BC-AF165EC080E7}"/>
          </ac:spMkLst>
        </pc:spChg>
        <pc:spChg chg="mod topLvl">
          <ac:chgData name="Prakriti Sehgal" userId="f1285331-70d5-471f-87f3-1adacbd4387c" providerId="ADAL" clId="{AF08BF7F-26BB-3C4E-B8CF-4F16923B0198}" dt="2024-11-17T18:25:57.737" v="13424" actId="165"/>
          <ac:spMkLst>
            <pc:docMk/>
            <pc:sldMk cId="208446076" sldId="306"/>
            <ac:spMk id="73" creationId="{78F32697-D24E-3FEE-9BCF-2D34DCB690A3}"/>
          </ac:spMkLst>
        </pc:spChg>
        <pc:spChg chg="mod topLvl">
          <ac:chgData name="Prakriti Sehgal" userId="f1285331-70d5-471f-87f3-1adacbd4387c" providerId="ADAL" clId="{AF08BF7F-26BB-3C4E-B8CF-4F16923B0198}" dt="2024-11-17T18:25:57.737" v="13424" actId="165"/>
          <ac:spMkLst>
            <pc:docMk/>
            <pc:sldMk cId="208446076" sldId="306"/>
            <ac:spMk id="74" creationId="{7E880F85-84F2-F2DF-6E78-DBB8675F7B50}"/>
          </ac:spMkLst>
        </pc:spChg>
        <pc:spChg chg="mod topLvl">
          <ac:chgData name="Prakriti Sehgal" userId="f1285331-70d5-471f-87f3-1adacbd4387c" providerId="ADAL" clId="{AF08BF7F-26BB-3C4E-B8CF-4F16923B0198}" dt="2024-11-17T18:25:57.737" v="13424" actId="165"/>
          <ac:spMkLst>
            <pc:docMk/>
            <pc:sldMk cId="208446076" sldId="306"/>
            <ac:spMk id="75" creationId="{D25936ED-F0FB-A956-8B87-181808254430}"/>
          </ac:spMkLst>
        </pc:spChg>
        <pc:spChg chg="mod topLvl">
          <ac:chgData name="Prakriti Sehgal" userId="f1285331-70d5-471f-87f3-1adacbd4387c" providerId="ADAL" clId="{AF08BF7F-26BB-3C4E-B8CF-4F16923B0198}" dt="2024-11-17T18:25:57.737" v="13424" actId="165"/>
          <ac:spMkLst>
            <pc:docMk/>
            <pc:sldMk cId="208446076" sldId="306"/>
            <ac:spMk id="76" creationId="{FFD4905F-718E-E694-8CA9-2352CC0D5987}"/>
          </ac:spMkLst>
        </pc:spChg>
        <pc:spChg chg="mod topLvl">
          <ac:chgData name="Prakriti Sehgal" userId="f1285331-70d5-471f-87f3-1adacbd4387c" providerId="ADAL" clId="{AF08BF7F-26BB-3C4E-B8CF-4F16923B0198}" dt="2024-11-17T18:25:57.737" v="13424" actId="165"/>
          <ac:spMkLst>
            <pc:docMk/>
            <pc:sldMk cId="208446076" sldId="306"/>
            <ac:spMk id="77" creationId="{83B346A2-CCD0-A7F7-B943-8708CCC80231}"/>
          </ac:spMkLst>
        </pc:spChg>
        <pc:spChg chg="mod topLvl">
          <ac:chgData name="Prakriti Sehgal" userId="f1285331-70d5-471f-87f3-1adacbd4387c" providerId="ADAL" clId="{AF08BF7F-26BB-3C4E-B8CF-4F16923B0198}" dt="2024-11-17T18:25:57.737" v="13424" actId="165"/>
          <ac:spMkLst>
            <pc:docMk/>
            <pc:sldMk cId="208446076" sldId="306"/>
            <ac:spMk id="78" creationId="{B5BD58BE-E8A4-504F-3570-8B1CB513E3FB}"/>
          </ac:spMkLst>
        </pc:spChg>
        <pc:spChg chg="mod topLvl">
          <ac:chgData name="Prakriti Sehgal" userId="f1285331-70d5-471f-87f3-1adacbd4387c" providerId="ADAL" clId="{AF08BF7F-26BB-3C4E-B8CF-4F16923B0198}" dt="2024-11-17T18:25:57.737" v="13424" actId="165"/>
          <ac:spMkLst>
            <pc:docMk/>
            <pc:sldMk cId="208446076" sldId="306"/>
            <ac:spMk id="79" creationId="{54E2FCA2-1DF6-FD28-872A-F6E91AEBEEDC}"/>
          </ac:spMkLst>
        </pc:spChg>
        <pc:spChg chg="mod topLvl">
          <ac:chgData name="Prakriti Sehgal" userId="f1285331-70d5-471f-87f3-1adacbd4387c" providerId="ADAL" clId="{AF08BF7F-26BB-3C4E-B8CF-4F16923B0198}" dt="2024-11-17T18:25:57.737" v="13424" actId="165"/>
          <ac:spMkLst>
            <pc:docMk/>
            <pc:sldMk cId="208446076" sldId="306"/>
            <ac:spMk id="80" creationId="{75406831-9A18-8F4E-32EC-0CC463CDDDC8}"/>
          </ac:spMkLst>
        </pc:spChg>
        <pc:spChg chg="mod topLvl">
          <ac:chgData name="Prakriti Sehgal" userId="f1285331-70d5-471f-87f3-1adacbd4387c" providerId="ADAL" clId="{AF08BF7F-26BB-3C4E-B8CF-4F16923B0198}" dt="2024-11-17T18:25:57.737" v="13424" actId="165"/>
          <ac:spMkLst>
            <pc:docMk/>
            <pc:sldMk cId="208446076" sldId="306"/>
            <ac:spMk id="81" creationId="{7F958743-3147-1B79-E1A3-B766320AB0D7}"/>
          </ac:spMkLst>
        </pc:spChg>
        <pc:spChg chg="mod topLvl">
          <ac:chgData name="Prakriti Sehgal" userId="f1285331-70d5-471f-87f3-1adacbd4387c" providerId="ADAL" clId="{AF08BF7F-26BB-3C4E-B8CF-4F16923B0198}" dt="2024-11-17T18:25:57.737" v="13424" actId="165"/>
          <ac:spMkLst>
            <pc:docMk/>
            <pc:sldMk cId="208446076" sldId="306"/>
            <ac:spMk id="82" creationId="{D715C27D-95AB-D463-5948-59C6EE36F736}"/>
          </ac:spMkLst>
        </pc:spChg>
        <pc:spChg chg="mod topLvl">
          <ac:chgData name="Prakriti Sehgal" userId="f1285331-70d5-471f-87f3-1adacbd4387c" providerId="ADAL" clId="{AF08BF7F-26BB-3C4E-B8CF-4F16923B0198}" dt="2024-11-17T18:25:57.737" v="13424" actId="165"/>
          <ac:spMkLst>
            <pc:docMk/>
            <pc:sldMk cId="208446076" sldId="306"/>
            <ac:spMk id="83" creationId="{EAAA7BC0-A317-A7FA-7D19-051BCC834DF2}"/>
          </ac:spMkLst>
        </pc:spChg>
        <pc:spChg chg="mod topLvl">
          <ac:chgData name="Prakriti Sehgal" userId="f1285331-70d5-471f-87f3-1adacbd4387c" providerId="ADAL" clId="{AF08BF7F-26BB-3C4E-B8CF-4F16923B0198}" dt="2024-11-17T18:25:57.737" v="13424" actId="165"/>
          <ac:spMkLst>
            <pc:docMk/>
            <pc:sldMk cId="208446076" sldId="306"/>
            <ac:spMk id="84" creationId="{06B40587-03EC-DECB-5324-7E8AAA1681D5}"/>
          </ac:spMkLst>
        </pc:spChg>
        <pc:spChg chg="mod topLvl">
          <ac:chgData name="Prakriti Sehgal" userId="f1285331-70d5-471f-87f3-1adacbd4387c" providerId="ADAL" clId="{AF08BF7F-26BB-3C4E-B8CF-4F16923B0198}" dt="2024-11-17T18:25:57.737" v="13424" actId="165"/>
          <ac:spMkLst>
            <pc:docMk/>
            <pc:sldMk cId="208446076" sldId="306"/>
            <ac:spMk id="85" creationId="{9B1DD79B-79B9-76BB-69E6-905DE0E8AEDC}"/>
          </ac:spMkLst>
        </pc:spChg>
        <pc:spChg chg="mod topLvl">
          <ac:chgData name="Prakriti Sehgal" userId="f1285331-70d5-471f-87f3-1adacbd4387c" providerId="ADAL" clId="{AF08BF7F-26BB-3C4E-B8CF-4F16923B0198}" dt="2024-11-17T18:25:57.737" v="13424" actId="165"/>
          <ac:spMkLst>
            <pc:docMk/>
            <pc:sldMk cId="208446076" sldId="306"/>
            <ac:spMk id="86" creationId="{58C0A480-7D80-215B-0E6A-BE06444AF1AF}"/>
          </ac:spMkLst>
        </pc:spChg>
        <pc:spChg chg="mod topLvl">
          <ac:chgData name="Prakriti Sehgal" userId="f1285331-70d5-471f-87f3-1adacbd4387c" providerId="ADAL" clId="{AF08BF7F-26BB-3C4E-B8CF-4F16923B0198}" dt="2024-11-17T18:25:57.737" v="13424" actId="165"/>
          <ac:spMkLst>
            <pc:docMk/>
            <pc:sldMk cId="208446076" sldId="306"/>
            <ac:spMk id="87" creationId="{C26C459C-CE7E-AE30-B8C9-F2246C8DD069}"/>
          </ac:spMkLst>
        </pc:spChg>
        <pc:spChg chg="mod topLvl">
          <ac:chgData name="Prakriti Sehgal" userId="f1285331-70d5-471f-87f3-1adacbd4387c" providerId="ADAL" clId="{AF08BF7F-26BB-3C4E-B8CF-4F16923B0198}" dt="2024-11-17T18:25:57.737" v="13424" actId="165"/>
          <ac:spMkLst>
            <pc:docMk/>
            <pc:sldMk cId="208446076" sldId="306"/>
            <ac:spMk id="88" creationId="{DBDFCAB8-8B8F-D618-954A-C9F38F0C8CCE}"/>
          </ac:spMkLst>
        </pc:spChg>
        <pc:spChg chg="mod topLvl">
          <ac:chgData name="Prakriti Sehgal" userId="f1285331-70d5-471f-87f3-1adacbd4387c" providerId="ADAL" clId="{AF08BF7F-26BB-3C4E-B8CF-4F16923B0198}" dt="2024-11-17T18:25:57.737" v="13424" actId="165"/>
          <ac:spMkLst>
            <pc:docMk/>
            <pc:sldMk cId="208446076" sldId="306"/>
            <ac:spMk id="89" creationId="{326FC649-96BC-8621-8A76-7D398D4CD8F1}"/>
          </ac:spMkLst>
        </pc:spChg>
        <pc:spChg chg="mod topLvl">
          <ac:chgData name="Prakriti Sehgal" userId="f1285331-70d5-471f-87f3-1adacbd4387c" providerId="ADAL" clId="{AF08BF7F-26BB-3C4E-B8CF-4F16923B0198}" dt="2024-11-17T18:25:57.737" v="13424" actId="165"/>
          <ac:spMkLst>
            <pc:docMk/>
            <pc:sldMk cId="208446076" sldId="306"/>
            <ac:spMk id="90" creationId="{9E2752AE-4FC7-7FE9-FCC3-28492DBC11C9}"/>
          </ac:spMkLst>
        </pc:spChg>
        <pc:spChg chg="mod topLvl">
          <ac:chgData name="Prakriti Sehgal" userId="f1285331-70d5-471f-87f3-1adacbd4387c" providerId="ADAL" clId="{AF08BF7F-26BB-3C4E-B8CF-4F16923B0198}" dt="2024-11-17T18:25:57.737" v="13424" actId="165"/>
          <ac:spMkLst>
            <pc:docMk/>
            <pc:sldMk cId="208446076" sldId="306"/>
            <ac:spMk id="91" creationId="{1D7A44C3-26D7-8DA4-95E6-FB615EB7107C}"/>
          </ac:spMkLst>
        </pc:spChg>
        <pc:spChg chg="mod topLvl">
          <ac:chgData name="Prakriti Sehgal" userId="f1285331-70d5-471f-87f3-1adacbd4387c" providerId="ADAL" clId="{AF08BF7F-26BB-3C4E-B8CF-4F16923B0198}" dt="2024-11-17T18:25:57.737" v="13424" actId="165"/>
          <ac:spMkLst>
            <pc:docMk/>
            <pc:sldMk cId="208446076" sldId="306"/>
            <ac:spMk id="92" creationId="{10B51CC9-4483-666F-05F8-1080CC771111}"/>
          </ac:spMkLst>
        </pc:spChg>
        <pc:spChg chg="mod topLvl">
          <ac:chgData name="Prakriti Sehgal" userId="f1285331-70d5-471f-87f3-1adacbd4387c" providerId="ADAL" clId="{AF08BF7F-26BB-3C4E-B8CF-4F16923B0198}" dt="2024-11-17T18:25:57.737" v="13424" actId="165"/>
          <ac:spMkLst>
            <pc:docMk/>
            <pc:sldMk cId="208446076" sldId="306"/>
            <ac:spMk id="93" creationId="{BFF1B3EB-8B81-38E2-3FB3-03F0BD05707D}"/>
          </ac:spMkLst>
        </pc:spChg>
        <pc:spChg chg="mod topLvl">
          <ac:chgData name="Prakriti Sehgal" userId="f1285331-70d5-471f-87f3-1adacbd4387c" providerId="ADAL" clId="{AF08BF7F-26BB-3C4E-B8CF-4F16923B0198}" dt="2024-11-17T18:25:57.737" v="13424" actId="165"/>
          <ac:spMkLst>
            <pc:docMk/>
            <pc:sldMk cId="208446076" sldId="306"/>
            <ac:spMk id="94" creationId="{6F975387-D22A-4375-C923-4F41947D9E8F}"/>
          </ac:spMkLst>
        </pc:spChg>
        <pc:spChg chg="mod topLvl">
          <ac:chgData name="Prakriti Sehgal" userId="f1285331-70d5-471f-87f3-1adacbd4387c" providerId="ADAL" clId="{AF08BF7F-26BB-3C4E-B8CF-4F16923B0198}" dt="2024-11-17T18:25:57.737" v="13424" actId="165"/>
          <ac:spMkLst>
            <pc:docMk/>
            <pc:sldMk cId="208446076" sldId="306"/>
            <ac:spMk id="95" creationId="{616799A7-8FD0-A87E-D3F9-9FC25FCD002A}"/>
          </ac:spMkLst>
        </pc:spChg>
        <pc:spChg chg="mod topLvl">
          <ac:chgData name="Prakriti Sehgal" userId="f1285331-70d5-471f-87f3-1adacbd4387c" providerId="ADAL" clId="{AF08BF7F-26BB-3C4E-B8CF-4F16923B0198}" dt="2024-11-17T18:25:57.737" v="13424" actId="165"/>
          <ac:spMkLst>
            <pc:docMk/>
            <pc:sldMk cId="208446076" sldId="306"/>
            <ac:spMk id="96" creationId="{7621FF1F-A333-02F7-9879-4370D38E6654}"/>
          </ac:spMkLst>
        </pc:spChg>
        <pc:spChg chg="mod topLvl">
          <ac:chgData name="Prakriti Sehgal" userId="f1285331-70d5-471f-87f3-1adacbd4387c" providerId="ADAL" clId="{AF08BF7F-26BB-3C4E-B8CF-4F16923B0198}" dt="2024-11-17T18:25:57.737" v="13424" actId="165"/>
          <ac:spMkLst>
            <pc:docMk/>
            <pc:sldMk cId="208446076" sldId="306"/>
            <ac:spMk id="97" creationId="{604C4119-0A06-8D87-59EF-84B08A96C359}"/>
          </ac:spMkLst>
        </pc:spChg>
        <pc:spChg chg="mod topLvl">
          <ac:chgData name="Prakriti Sehgal" userId="f1285331-70d5-471f-87f3-1adacbd4387c" providerId="ADAL" clId="{AF08BF7F-26BB-3C4E-B8CF-4F16923B0198}" dt="2024-11-17T18:25:57.737" v="13424" actId="165"/>
          <ac:spMkLst>
            <pc:docMk/>
            <pc:sldMk cId="208446076" sldId="306"/>
            <ac:spMk id="98" creationId="{A06F85C0-108C-6DEE-9BB3-04B060EF4347}"/>
          </ac:spMkLst>
        </pc:spChg>
        <pc:spChg chg="mod topLvl">
          <ac:chgData name="Prakriti Sehgal" userId="f1285331-70d5-471f-87f3-1adacbd4387c" providerId="ADAL" clId="{AF08BF7F-26BB-3C4E-B8CF-4F16923B0198}" dt="2024-11-17T18:25:57.737" v="13424" actId="165"/>
          <ac:spMkLst>
            <pc:docMk/>
            <pc:sldMk cId="208446076" sldId="306"/>
            <ac:spMk id="99" creationId="{49F25E9F-67EA-01C3-27A7-4C055B075725}"/>
          </ac:spMkLst>
        </pc:spChg>
        <pc:spChg chg="mod topLvl">
          <ac:chgData name="Prakriti Sehgal" userId="f1285331-70d5-471f-87f3-1adacbd4387c" providerId="ADAL" clId="{AF08BF7F-26BB-3C4E-B8CF-4F16923B0198}" dt="2024-11-17T18:25:57.737" v="13424" actId="165"/>
          <ac:spMkLst>
            <pc:docMk/>
            <pc:sldMk cId="208446076" sldId="306"/>
            <ac:spMk id="100" creationId="{12D963D0-D062-0B97-CE85-03813B3DD85E}"/>
          </ac:spMkLst>
        </pc:spChg>
        <pc:spChg chg="mod topLvl">
          <ac:chgData name="Prakriti Sehgal" userId="f1285331-70d5-471f-87f3-1adacbd4387c" providerId="ADAL" clId="{AF08BF7F-26BB-3C4E-B8CF-4F16923B0198}" dt="2024-11-17T18:25:57.737" v="13424" actId="165"/>
          <ac:spMkLst>
            <pc:docMk/>
            <pc:sldMk cId="208446076" sldId="306"/>
            <ac:spMk id="101" creationId="{B7A4AF5C-28DE-6167-76DD-495A1CAEF577}"/>
          </ac:spMkLst>
        </pc:spChg>
        <pc:spChg chg="mod topLvl">
          <ac:chgData name="Prakriti Sehgal" userId="f1285331-70d5-471f-87f3-1adacbd4387c" providerId="ADAL" clId="{AF08BF7F-26BB-3C4E-B8CF-4F16923B0198}" dt="2024-11-17T18:25:57.737" v="13424" actId="165"/>
          <ac:spMkLst>
            <pc:docMk/>
            <pc:sldMk cId="208446076" sldId="306"/>
            <ac:spMk id="102" creationId="{7B8ADD9D-FCFB-4B34-9B9E-366C64985F61}"/>
          </ac:spMkLst>
        </pc:spChg>
        <pc:spChg chg="mod topLvl">
          <ac:chgData name="Prakriti Sehgal" userId="f1285331-70d5-471f-87f3-1adacbd4387c" providerId="ADAL" clId="{AF08BF7F-26BB-3C4E-B8CF-4F16923B0198}" dt="2024-11-17T18:25:57.737" v="13424" actId="165"/>
          <ac:spMkLst>
            <pc:docMk/>
            <pc:sldMk cId="208446076" sldId="306"/>
            <ac:spMk id="103" creationId="{B15ABDC9-9A97-42EF-7B6E-F8F2E8BE8F62}"/>
          </ac:spMkLst>
        </pc:spChg>
        <pc:spChg chg="mod topLvl">
          <ac:chgData name="Prakriti Sehgal" userId="f1285331-70d5-471f-87f3-1adacbd4387c" providerId="ADAL" clId="{AF08BF7F-26BB-3C4E-B8CF-4F16923B0198}" dt="2024-11-17T18:25:57.737" v="13424" actId="165"/>
          <ac:spMkLst>
            <pc:docMk/>
            <pc:sldMk cId="208446076" sldId="306"/>
            <ac:spMk id="104" creationId="{9B0A8673-02F2-9F45-E7F3-41994ABD05A8}"/>
          </ac:spMkLst>
        </pc:spChg>
        <pc:spChg chg="mod topLvl">
          <ac:chgData name="Prakriti Sehgal" userId="f1285331-70d5-471f-87f3-1adacbd4387c" providerId="ADAL" clId="{AF08BF7F-26BB-3C4E-B8CF-4F16923B0198}" dt="2024-11-17T18:25:57.737" v="13424" actId="165"/>
          <ac:spMkLst>
            <pc:docMk/>
            <pc:sldMk cId="208446076" sldId="306"/>
            <ac:spMk id="105" creationId="{94A12A6A-4970-F7A5-D4EB-0288F007C746}"/>
          </ac:spMkLst>
        </pc:spChg>
        <pc:spChg chg="mod topLvl">
          <ac:chgData name="Prakriti Sehgal" userId="f1285331-70d5-471f-87f3-1adacbd4387c" providerId="ADAL" clId="{AF08BF7F-26BB-3C4E-B8CF-4F16923B0198}" dt="2024-11-17T18:25:57.737" v="13424" actId="165"/>
          <ac:spMkLst>
            <pc:docMk/>
            <pc:sldMk cId="208446076" sldId="306"/>
            <ac:spMk id="106" creationId="{29BD449B-9056-EFA1-564F-46A3AF66F628}"/>
          </ac:spMkLst>
        </pc:spChg>
        <pc:spChg chg="mod topLvl">
          <ac:chgData name="Prakriti Sehgal" userId="f1285331-70d5-471f-87f3-1adacbd4387c" providerId="ADAL" clId="{AF08BF7F-26BB-3C4E-B8CF-4F16923B0198}" dt="2024-11-17T18:25:57.737" v="13424" actId="165"/>
          <ac:spMkLst>
            <pc:docMk/>
            <pc:sldMk cId="208446076" sldId="306"/>
            <ac:spMk id="107" creationId="{750C09F6-8E0D-62A1-CC70-9C184E65D46A}"/>
          </ac:spMkLst>
        </pc:spChg>
        <pc:spChg chg="mod topLvl">
          <ac:chgData name="Prakriti Sehgal" userId="f1285331-70d5-471f-87f3-1adacbd4387c" providerId="ADAL" clId="{AF08BF7F-26BB-3C4E-B8CF-4F16923B0198}" dt="2024-11-17T18:25:57.737" v="13424" actId="165"/>
          <ac:spMkLst>
            <pc:docMk/>
            <pc:sldMk cId="208446076" sldId="306"/>
            <ac:spMk id="108" creationId="{1C76BEE4-32DD-2409-F75D-1B1BFA9280E2}"/>
          </ac:spMkLst>
        </pc:spChg>
        <pc:spChg chg="mod topLvl">
          <ac:chgData name="Prakriti Sehgal" userId="f1285331-70d5-471f-87f3-1adacbd4387c" providerId="ADAL" clId="{AF08BF7F-26BB-3C4E-B8CF-4F16923B0198}" dt="2024-11-17T18:25:57.737" v="13424" actId="165"/>
          <ac:spMkLst>
            <pc:docMk/>
            <pc:sldMk cId="208446076" sldId="306"/>
            <ac:spMk id="109" creationId="{20AC8F93-E44A-C858-B66E-76D0C338E4EB}"/>
          </ac:spMkLst>
        </pc:spChg>
        <pc:spChg chg="mod topLvl">
          <ac:chgData name="Prakriti Sehgal" userId="f1285331-70d5-471f-87f3-1adacbd4387c" providerId="ADAL" clId="{AF08BF7F-26BB-3C4E-B8CF-4F16923B0198}" dt="2024-11-17T18:25:57.737" v="13424" actId="165"/>
          <ac:spMkLst>
            <pc:docMk/>
            <pc:sldMk cId="208446076" sldId="306"/>
            <ac:spMk id="110" creationId="{B6628B27-2248-E8F8-062B-4D5FB3487003}"/>
          </ac:spMkLst>
        </pc:spChg>
        <pc:spChg chg="mod topLvl">
          <ac:chgData name="Prakriti Sehgal" userId="f1285331-70d5-471f-87f3-1adacbd4387c" providerId="ADAL" clId="{AF08BF7F-26BB-3C4E-B8CF-4F16923B0198}" dt="2024-11-17T18:25:57.737" v="13424" actId="165"/>
          <ac:spMkLst>
            <pc:docMk/>
            <pc:sldMk cId="208446076" sldId="306"/>
            <ac:spMk id="111" creationId="{B3A360DD-8890-ED39-DDD6-E6360288A8FA}"/>
          </ac:spMkLst>
        </pc:spChg>
        <pc:spChg chg="mod topLvl">
          <ac:chgData name="Prakriti Sehgal" userId="f1285331-70d5-471f-87f3-1adacbd4387c" providerId="ADAL" clId="{AF08BF7F-26BB-3C4E-B8CF-4F16923B0198}" dt="2024-11-17T18:25:57.737" v="13424" actId="165"/>
          <ac:spMkLst>
            <pc:docMk/>
            <pc:sldMk cId="208446076" sldId="306"/>
            <ac:spMk id="112" creationId="{E0A2B38F-EC43-616C-B026-8DF9BA2EAA31}"/>
          </ac:spMkLst>
        </pc:spChg>
        <pc:spChg chg="mod topLvl">
          <ac:chgData name="Prakriti Sehgal" userId="f1285331-70d5-471f-87f3-1adacbd4387c" providerId="ADAL" clId="{AF08BF7F-26BB-3C4E-B8CF-4F16923B0198}" dt="2024-11-17T18:25:57.737" v="13424" actId="165"/>
          <ac:spMkLst>
            <pc:docMk/>
            <pc:sldMk cId="208446076" sldId="306"/>
            <ac:spMk id="113" creationId="{EFEDE75A-6827-8D22-CFB7-37205456E008}"/>
          </ac:spMkLst>
        </pc:spChg>
        <pc:spChg chg="mod topLvl">
          <ac:chgData name="Prakriti Sehgal" userId="f1285331-70d5-471f-87f3-1adacbd4387c" providerId="ADAL" clId="{AF08BF7F-26BB-3C4E-B8CF-4F16923B0198}" dt="2024-11-17T18:25:57.737" v="13424" actId="165"/>
          <ac:spMkLst>
            <pc:docMk/>
            <pc:sldMk cId="208446076" sldId="306"/>
            <ac:spMk id="114" creationId="{DB474CB8-AADE-8894-67D8-93C643D5F73B}"/>
          </ac:spMkLst>
        </pc:spChg>
        <pc:spChg chg="mod topLvl">
          <ac:chgData name="Prakriti Sehgal" userId="f1285331-70d5-471f-87f3-1adacbd4387c" providerId="ADAL" clId="{AF08BF7F-26BB-3C4E-B8CF-4F16923B0198}" dt="2024-11-17T18:25:57.737" v="13424" actId="165"/>
          <ac:spMkLst>
            <pc:docMk/>
            <pc:sldMk cId="208446076" sldId="306"/>
            <ac:spMk id="115" creationId="{3F6908E2-B4D6-848C-D0B4-90563746DF2E}"/>
          </ac:spMkLst>
        </pc:spChg>
        <pc:spChg chg="mod topLvl">
          <ac:chgData name="Prakriti Sehgal" userId="f1285331-70d5-471f-87f3-1adacbd4387c" providerId="ADAL" clId="{AF08BF7F-26BB-3C4E-B8CF-4F16923B0198}" dt="2024-11-17T18:25:57.737" v="13424" actId="165"/>
          <ac:spMkLst>
            <pc:docMk/>
            <pc:sldMk cId="208446076" sldId="306"/>
            <ac:spMk id="116" creationId="{6F116819-2554-1735-4227-A97A2E3577FF}"/>
          </ac:spMkLst>
        </pc:spChg>
        <pc:spChg chg="mod topLvl">
          <ac:chgData name="Prakriti Sehgal" userId="f1285331-70d5-471f-87f3-1adacbd4387c" providerId="ADAL" clId="{AF08BF7F-26BB-3C4E-B8CF-4F16923B0198}" dt="2024-11-17T18:25:57.737" v="13424" actId="165"/>
          <ac:spMkLst>
            <pc:docMk/>
            <pc:sldMk cId="208446076" sldId="306"/>
            <ac:spMk id="117" creationId="{FBE349D3-64A2-8DE7-880D-761DE4D1D27D}"/>
          </ac:spMkLst>
        </pc:spChg>
        <pc:spChg chg="mod topLvl">
          <ac:chgData name="Prakriti Sehgal" userId="f1285331-70d5-471f-87f3-1adacbd4387c" providerId="ADAL" clId="{AF08BF7F-26BB-3C4E-B8CF-4F16923B0198}" dt="2024-11-17T18:25:57.737" v="13424" actId="165"/>
          <ac:spMkLst>
            <pc:docMk/>
            <pc:sldMk cId="208446076" sldId="306"/>
            <ac:spMk id="118" creationId="{4AD0E41C-5A3B-72BB-91B4-3899E272BEB1}"/>
          </ac:spMkLst>
        </pc:spChg>
        <pc:spChg chg="mod topLvl">
          <ac:chgData name="Prakriti Sehgal" userId="f1285331-70d5-471f-87f3-1adacbd4387c" providerId="ADAL" clId="{AF08BF7F-26BB-3C4E-B8CF-4F16923B0198}" dt="2024-11-17T18:26:00.548" v="13425" actId="1076"/>
          <ac:spMkLst>
            <pc:docMk/>
            <pc:sldMk cId="208446076" sldId="306"/>
            <ac:spMk id="119" creationId="{A6D97DD0-BC0E-F559-B258-C2C5ECEEF399}"/>
          </ac:spMkLst>
        </pc:spChg>
        <pc:spChg chg="mod topLvl">
          <ac:chgData name="Prakriti Sehgal" userId="f1285331-70d5-471f-87f3-1adacbd4387c" providerId="ADAL" clId="{AF08BF7F-26BB-3C4E-B8CF-4F16923B0198}" dt="2024-11-17T18:25:57.737" v="13424" actId="165"/>
          <ac:spMkLst>
            <pc:docMk/>
            <pc:sldMk cId="208446076" sldId="306"/>
            <ac:spMk id="120" creationId="{062B25C2-EFDA-CB82-555E-55520608E8FF}"/>
          </ac:spMkLst>
        </pc:spChg>
        <pc:spChg chg="mod topLvl">
          <ac:chgData name="Prakriti Sehgal" userId="f1285331-70d5-471f-87f3-1adacbd4387c" providerId="ADAL" clId="{AF08BF7F-26BB-3C4E-B8CF-4F16923B0198}" dt="2024-11-17T18:25:57.737" v="13424" actId="165"/>
          <ac:spMkLst>
            <pc:docMk/>
            <pc:sldMk cId="208446076" sldId="306"/>
            <ac:spMk id="121" creationId="{4BBF2625-8E65-C2D3-D969-F5DD290912B9}"/>
          </ac:spMkLst>
        </pc:spChg>
        <pc:spChg chg="mod topLvl">
          <ac:chgData name="Prakriti Sehgal" userId="f1285331-70d5-471f-87f3-1adacbd4387c" providerId="ADAL" clId="{AF08BF7F-26BB-3C4E-B8CF-4F16923B0198}" dt="2024-11-17T18:25:57.737" v="13424" actId="165"/>
          <ac:spMkLst>
            <pc:docMk/>
            <pc:sldMk cId="208446076" sldId="306"/>
            <ac:spMk id="122" creationId="{34355E94-85EF-C3EA-5289-94A191A5FB7E}"/>
          </ac:spMkLst>
        </pc:spChg>
        <pc:spChg chg="mod topLvl">
          <ac:chgData name="Prakriti Sehgal" userId="f1285331-70d5-471f-87f3-1adacbd4387c" providerId="ADAL" clId="{AF08BF7F-26BB-3C4E-B8CF-4F16923B0198}" dt="2024-11-17T18:25:57.737" v="13424" actId="165"/>
          <ac:spMkLst>
            <pc:docMk/>
            <pc:sldMk cId="208446076" sldId="306"/>
            <ac:spMk id="123" creationId="{586AA6BA-98A9-7E40-6D52-8998B6C0087A}"/>
          </ac:spMkLst>
        </pc:spChg>
        <pc:spChg chg="mod topLvl">
          <ac:chgData name="Prakriti Sehgal" userId="f1285331-70d5-471f-87f3-1adacbd4387c" providerId="ADAL" clId="{AF08BF7F-26BB-3C4E-B8CF-4F16923B0198}" dt="2024-11-17T18:25:57.737" v="13424" actId="165"/>
          <ac:spMkLst>
            <pc:docMk/>
            <pc:sldMk cId="208446076" sldId="306"/>
            <ac:spMk id="124" creationId="{AF2DE7DE-A2BD-E20F-1365-3696D9FB57BD}"/>
          </ac:spMkLst>
        </pc:spChg>
        <pc:spChg chg="mod topLvl">
          <ac:chgData name="Prakriti Sehgal" userId="f1285331-70d5-471f-87f3-1adacbd4387c" providerId="ADAL" clId="{AF08BF7F-26BB-3C4E-B8CF-4F16923B0198}" dt="2024-11-17T18:25:57.737" v="13424" actId="165"/>
          <ac:spMkLst>
            <pc:docMk/>
            <pc:sldMk cId="208446076" sldId="306"/>
            <ac:spMk id="125" creationId="{4809BC42-8FCA-5D0B-0A1F-9BA562F7DF32}"/>
          </ac:spMkLst>
        </pc:spChg>
        <pc:spChg chg="mod topLvl">
          <ac:chgData name="Prakriti Sehgal" userId="f1285331-70d5-471f-87f3-1adacbd4387c" providerId="ADAL" clId="{AF08BF7F-26BB-3C4E-B8CF-4F16923B0198}" dt="2024-11-17T18:25:57.737" v="13424" actId="165"/>
          <ac:spMkLst>
            <pc:docMk/>
            <pc:sldMk cId="208446076" sldId="306"/>
            <ac:spMk id="126" creationId="{7BBDEACA-8A4C-66C8-0D1E-CDF784063144}"/>
          </ac:spMkLst>
        </pc:spChg>
        <pc:spChg chg="mod topLvl">
          <ac:chgData name="Prakriti Sehgal" userId="f1285331-70d5-471f-87f3-1adacbd4387c" providerId="ADAL" clId="{AF08BF7F-26BB-3C4E-B8CF-4F16923B0198}" dt="2024-11-17T18:25:57.737" v="13424" actId="165"/>
          <ac:spMkLst>
            <pc:docMk/>
            <pc:sldMk cId="208446076" sldId="306"/>
            <ac:spMk id="127" creationId="{4ABF0CA2-DD7E-F587-4CC0-28694A85D052}"/>
          </ac:spMkLst>
        </pc:spChg>
        <pc:spChg chg="mod topLvl">
          <ac:chgData name="Prakriti Sehgal" userId="f1285331-70d5-471f-87f3-1adacbd4387c" providerId="ADAL" clId="{AF08BF7F-26BB-3C4E-B8CF-4F16923B0198}" dt="2024-11-17T18:25:57.737" v="13424" actId="165"/>
          <ac:spMkLst>
            <pc:docMk/>
            <pc:sldMk cId="208446076" sldId="306"/>
            <ac:spMk id="128" creationId="{693FCD74-BF47-E3DE-4C4D-F713025717DB}"/>
          </ac:spMkLst>
        </pc:spChg>
        <pc:spChg chg="mod topLvl">
          <ac:chgData name="Prakriti Sehgal" userId="f1285331-70d5-471f-87f3-1adacbd4387c" providerId="ADAL" clId="{AF08BF7F-26BB-3C4E-B8CF-4F16923B0198}" dt="2024-11-17T18:25:57.737" v="13424" actId="165"/>
          <ac:spMkLst>
            <pc:docMk/>
            <pc:sldMk cId="208446076" sldId="306"/>
            <ac:spMk id="129" creationId="{9E7AFE77-05E2-5782-32B3-B346C33E35A6}"/>
          </ac:spMkLst>
        </pc:spChg>
        <pc:spChg chg="mod topLvl">
          <ac:chgData name="Prakriti Sehgal" userId="f1285331-70d5-471f-87f3-1adacbd4387c" providerId="ADAL" clId="{AF08BF7F-26BB-3C4E-B8CF-4F16923B0198}" dt="2024-11-17T18:25:57.737" v="13424" actId="165"/>
          <ac:spMkLst>
            <pc:docMk/>
            <pc:sldMk cId="208446076" sldId="306"/>
            <ac:spMk id="130" creationId="{351B5E3F-5F8D-30ED-529F-950376627CB9}"/>
          </ac:spMkLst>
        </pc:spChg>
        <pc:spChg chg="mod topLvl">
          <ac:chgData name="Prakriti Sehgal" userId="f1285331-70d5-471f-87f3-1adacbd4387c" providerId="ADAL" clId="{AF08BF7F-26BB-3C4E-B8CF-4F16923B0198}" dt="2024-11-17T18:25:57.737" v="13424" actId="165"/>
          <ac:spMkLst>
            <pc:docMk/>
            <pc:sldMk cId="208446076" sldId="306"/>
            <ac:spMk id="131" creationId="{7F0B4922-7A7F-BB79-6C53-234FBB8E7E73}"/>
          </ac:spMkLst>
        </pc:spChg>
        <pc:spChg chg="mod topLvl">
          <ac:chgData name="Prakriti Sehgal" userId="f1285331-70d5-471f-87f3-1adacbd4387c" providerId="ADAL" clId="{AF08BF7F-26BB-3C4E-B8CF-4F16923B0198}" dt="2024-11-17T18:25:57.737" v="13424" actId="165"/>
          <ac:spMkLst>
            <pc:docMk/>
            <pc:sldMk cId="208446076" sldId="306"/>
            <ac:spMk id="132" creationId="{E0A7DAAE-F579-74F6-10E0-598B5CF9D4BD}"/>
          </ac:spMkLst>
        </pc:spChg>
        <pc:spChg chg="mod topLvl">
          <ac:chgData name="Prakriti Sehgal" userId="f1285331-70d5-471f-87f3-1adacbd4387c" providerId="ADAL" clId="{AF08BF7F-26BB-3C4E-B8CF-4F16923B0198}" dt="2024-11-17T18:25:57.737" v="13424" actId="165"/>
          <ac:spMkLst>
            <pc:docMk/>
            <pc:sldMk cId="208446076" sldId="306"/>
            <ac:spMk id="133" creationId="{AFEE4907-8E02-2ABF-CDB9-F5F262F7CEDB}"/>
          </ac:spMkLst>
        </pc:spChg>
        <pc:spChg chg="mod topLvl">
          <ac:chgData name="Prakriti Sehgal" userId="f1285331-70d5-471f-87f3-1adacbd4387c" providerId="ADAL" clId="{AF08BF7F-26BB-3C4E-B8CF-4F16923B0198}" dt="2024-11-17T18:25:57.737" v="13424" actId="165"/>
          <ac:spMkLst>
            <pc:docMk/>
            <pc:sldMk cId="208446076" sldId="306"/>
            <ac:spMk id="134" creationId="{5607CC2E-6222-1D15-9375-115696E58FA3}"/>
          </ac:spMkLst>
        </pc:spChg>
        <pc:spChg chg="mod topLvl">
          <ac:chgData name="Prakriti Sehgal" userId="f1285331-70d5-471f-87f3-1adacbd4387c" providerId="ADAL" clId="{AF08BF7F-26BB-3C4E-B8CF-4F16923B0198}" dt="2024-11-17T18:25:57.737" v="13424" actId="165"/>
          <ac:spMkLst>
            <pc:docMk/>
            <pc:sldMk cId="208446076" sldId="306"/>
            <ac:spMk id="135" creationId="{0B462FCA-49E0-668B-D141-D0DAAA05D300}"/>
          </ac:spMkLst>
        </pc:spChg>
        <pc:spChg chg="mod topLvl">
          <ac:chgData name="Prakriti Sehgal" userId="f1285331-70d5-471f-87f3-1adacbd4387c" providerId="ADAL" clId="{AF08BF7F-26BB-3C4E-B8CF-4F16923B0198}" dt="2024-11-17T18:25:57.737" v="13424" actId="165"/>
          <ac:spMkLst>
            <pc:docMk/>
            <pc:sldMk cId="208446076" sldId="306"/>
            <ac:spMk id="136" creationId="{A43537EF-9F83-90DD-E908-116C82F605A0}"/>
          </ac:spMkLst>
        </pc:spChg>
        <pc:spChg chg="mod topLvl">
          <ac:chgData name="Prakriti Sehgal" userId="f1285331-70d5-471f-87f3-1adacbd4387c" providerId="ADAL" clId="{AF08BF7F-26BB-3C4E-B8CF-4F16923B0198}" dt="2024-11-17T18:25:57.737" v="13424" actId="165"/>
          <ac:spMkLst>
            <pc:docMk/>
            <pc:sldMk cId="208446076" sldId="306"/>
            <ac:spMk id="137" creationId="{A1240B43-797F-FB45-1535-6A5366FEAC9E}"/>
          </ac:spMkLst>
        </pc:spChg>
        <pc:spChg chg="mod topLvl">
          <ac:chgData name="Prakriti Sehgal" userId="f1285331-70d5-471f-87f3-1adacbd4387c" providerId="ADAL" clId="{AF08BF7F-26BB-3C4E-B8CF-4F16923B0198}" dt="2024-11-17T18:25:57.737" v="13424" actId="165"/>
          <ac:spMkLst>
            <pc:docMk/>
            <pc:sldMk cId="208446076" sldId="306"/>
            <ac:spMk id="138" creationId="{2A18AA4C-0961-53F0-4344-9F89F9CAB8F3}"/>
          </ac:spMkLst>
        </pc:spChg>
        <pc:spChg chg="mod topLvl">
          <ac:chgData name="Prakriti Sehgal" userId="f1285331-70d5-471f-87f3-1adacbd4387c" providerId="ADAL" clId="{AF08BF7F-26BB-3C4E-B8CF-4F16923B0198}" dt="2024-11-17T18:25:57.737" v="13424" actId="165"/>
          <ac:spMkLst>
            <pc:docMk/>
            <pc:sldMk cId="208446076" sldId="306"/>
            <ac:spMk id="139" creationId="{BDAE02B2-9D6E-4A40-2EE7-BA36961F0110}"/>
          </ac:spMkLst>
        </pc:spChg>
        <pc:spChg chg="mod topLvl">
          <ac:chgData name="Prakriti Sehgal" userId="f1285331-70d5-471f-87f3-1adacbd4387c" providerId="ADAL" clId="{AF08BF7F-26BB-3C4E-B8CF-4F16923B0198}" dt="2024-11-17T18:25:57.737" v="13424" actId="165"/>
          <ac:spMkLst>
            <pc:docMk/>
            <pc:sldMk cId="208446076" sldId="306"/>
            <ac:spMk id="140" creationId="{4AF6EC8E-6C85-D4C4-A57E-9FC17325BC92}"/>
          </ac:spMkLst>
        </pc:spChg>
        <pc:spChg chg="mod topLvl">
          <ac:chgData name="Prakriti Sehgal" userId="f1285331-70d5-471f-87f3-1adacbd4387c" providerId="ADAL" clId="{AF08BF7F-26BB-3C4E-B8CF-4F16923B0198}" dt="2024-11-17T18:25:57.737" v="13424" actId="165"/>
          <ac:spMkLst>
            <pc:docMk/>
            <pc:sldMk cId="208446076" sldId="306"/>
            <ac:spMk id="141" creationId="{3A0FC79A-759D-2474-F0E9-80777924CA92}"/>
          </ac:spMkLst>
        </pc:spChg>
        <pc:spChg chg="mod topLvl">
          <ac:chgData name="Prakriti Sehgal" userId="f1285331-70d5-471f-87f3-1adacbd4387c" providerId="ADAL" clId="{AF08BF7F-26BB-3C4E-B8CF-4F16923B0198}" dt="2024-11-17T18:25:57.737" v="13424" actId="165"/>
          <ac:spMkLst>
            <pc:docMk/>
            <pc:sldMk cId="208446076" sldId="306"/>
            <ac:spMk id="142" creationId="{B43DC39F-7E52-AD33-7350-8328C2CD2BC7}"/>
          </ac:spMkLst>
        </pc:spChg>
        <pc:spChg chg="mod topLvl">
          <ac:chgData name="Prakriti Sehgal" userId="f1285331-70d5-471f-87f3-1adacbd4387c" providerId="ADAL" clId="{AF08BF7F-26BB-3C4E-B8CF-4F16923B0198}" dt="2024-11-17T18:25:57.737" v="13424" actId="165"/>
          <ac:spMkLst>
            <pc:docMk/>
            <pc:sldMk cId="208446076" sldId="306"/>
            <ac:spMk id="143" creationId="{447906E7-EDA1-1B00-6F76-ADF252E97058}"/>
          </ac:spMkLst>
        </pc:spChg>
        <pc:spChg chg="mod topLvl">
          <ac:chgData name="Prakriti Sehgal" userId="f1285331-70d5-471f-87f3-1adacbd4387c" providerId="ADAL" clId="{AF08BF7F-26BB-3C4E-B8CF-4F16923B0198}" dt="2024-11-17T18:25:57.737" v="13424" actId="165"/>
          <ac:spMkLst>
            <pc:docMk/>
            <pc:sldMk cId="208446076" sldId="306"/>
            <ac:spMk id="144" creationId="{03C2AC0B-4903-A313-0CB9-2E1BDAE0FFE8}"/>
          </ac:spMkLst>
        </pc:spChg>
        <pc:spChg chg="mod topLvl">
          <ac:chgData name="Prakriti Sehgal" userId="f1285331-70d5-471f-87f3-1adacbd4387c" providerId="ADAL" clId="{AF08BF7F-26BB-3C4E-B8CF-4F16923B0198}" dt="2024-11-17T18:25:57.737" v="13424" actId="165"/>
          <ac:spMkLst>
            <pc:docMk/>
            <pc:sldMk cId="208446076" sldId="306"/>
            <ac:spMk id="145" creationId="{7964DFB4-E9C6-DDD7-C52F-E86F19B06338}"/>
          </ac:spMkLst>
        </pc:spChg>
        <pc:spChg chg="mod topLvl">
          <ac:chgData name="Prakriti Sehgal" userId="f1285331-70d5-471f-87f3-1adacbd4387c" providerId="ADAL" clId="{AF08BF7F-26BB-3C4E-B8CF-4F16923B0198}" dt="2024-11-17T18:25:57.737" v="13424" actId="165"/>
          <ac:spMkLst>
            <pc:docMk/>
            <pc:sldMk cId="208446076" sldId="306"/>
            <ac:spMk id="146" creationId="{C9F8BCF9-9583-5A28-02E8-D077BD972A39}"/>
          </ac:spMkLst>
        </pc:spChg>
        <pc:spChg chg="mod topLvl">
          <ac:chgData name="Prakriti Sehgal" userId="f1285331-70d5-471f-87f3-1adacbd4387c" providerId="ADAL" clId="{AF08BF7F-26BB-3C4E-B8CF-4F16923B0198}" dt="2024-11-17T18:25:57.737" v="13424" actId="165"/>
          <ac:spMkLst>
            <pc:docMk/>
            <pc:sldMk cId="208446076" sldId="306"/>
            <ac:spMk id="147" creationId="{CD5D5CB0-E127-3CED-C153-D40207D89856}"/>
          </ac:spMkLst>
        </pc:spChg>
        <pc:spChg chg="mod topLvl">
          <ac:chgData name="Prakriti Sehgal" userId="f1285331-70d5-471f-87f3-1adacbd4387c" providerId="ADAL" clId="{AF08BF7F-26BB-3C4E-B8CF-4F16923B0198}" dt="2024-11-17T18:25:57.737" v="13424" actId="165"/>
          <ac:spMkLst>
            <pc:docMk/>
            <pc:sldMk cId="208446076" sldId="306"/>
            <ac:spMk id="148" creationId="{D20A0F5C-7215-9F1B-5A81-CCDF241A0BA5}"/>
          </ac:spMkLst>
        </pc:spChg>
        <pc:spChg chg="mod topLvl">
          <ac:chgData name="Prakriti Sehgal" userId="f1285331-70d5-471f-87f3-1adacbd4387c" providerId="ADAL" clId="{AF08BF7F-26BB-3C4E-B8CF-4F16923B0198}" dt="2024-11-17T18:25:57.737" v="13424" actId="165"/>
          <ac:spMkLst>
            <pc:docMk/>
            <pc:sldMk cId="208446076" sldId="306"/>
            <ac:spMk id="149" creationId="{1A050A6D-AE87-8728-8FA9-0F5590C7F7C5}"/>
          </ac:spMkLst>
        </pc:spChg>
        <pc:spChg chg="mod topLvl">
          <ac:chgData name="Prakriti Sehgal" userId="f1285331-70d5-471f-87f3-1adacbd4387c" providerId="ADAL" clId="{AF08BF7F-26BB-3C4E-B8CF-4F16923B0198}" dt="2024-11-17T18:25:57.737" v="13424" actId="165"/>
          <ac:spMkLst>
            <pc:docMk/>
            <pc:sldMk cId="208446076" sldId="306"/>
            <ac:spMk id="150" creationId="{B546B45D-2EC0-9601-75E3-E0E2DD5ADF4D}"/>
          </ac:spMkLst>
        </pc:spChg>
        <pc:spChg chg="mod topLvl">
          <ac:chgData name="Prakriti Sehgal" userId="f1285331-70d5-471f-87f3-1adacbd4387c" providerId="ADAL" clId="{AF08BF7F-26BB-3C4E-B8CF-4F16923B0198}" dt="2024-11-17T18:25:57.737" v="13424" actId="165"/>
          <ac:spMkLst>
            <pc:docMk/>
            <pc:sldMk cId="208446076" sldId="306"/>
            <ac:spMk id="151" creationId="{E012172C-181C-8E7E-64F5-150A0B34CBB0}"/>
          </ac:spMkLst>
        </pc:spChg>
        <pc:spChg chg="mod topLvl">
          <ac:chgData name="Prakriti Sehgal" userId="f1285331-70d5-471f-87f3-1adacbd4387c" providerId="ADAL" clId="{AF08BF7F-26BB-3C4E-B8CF-4F16923B0198}" dt="2024-11-17T18:25:57.737" v="13424" actId="165"/>
          <ac:spMkLst>
            <pc:docMk/>
            <pc:sldMk cId="208446076" sldId="306"/>
            <ac:spMk id="152" creationId="{C893A47E-C35F-7B45-5BC5-DD0E543F7C7F}"/>
          </ac:spMkLst>
        </pc:spChg>
        <pc:spChg chg="mod topLvl">
          <ac:chgData name="Prakriti Sehgal" userId="f1285331-70d5-471f-87f3-1adacbd4387c" providerId="ADAL" clId="{AF08BF7F-26BB-3C4E-B8CF-4F16923B0198}" dt="2024-11-17T18:25:57.737" v="13424" actId="165"/>
          <ac:spMkLst>
            <pc:docMk/>
            <pc:sldMk cId="208446076" sldId="306"/>
            <ac:spMk id="153" creationId="{8794E571-BC9D-9C3B-6742-43E7E1C672FA}"/>
          </ac:spMkLst>
        </pc:spChg>
        <pc:spChg chg="mod topLvl">
          <ac:chgData name="Prakriti Sehgal" userId="f1285331-70d5-471f-87f3-1adacbd4387c" providerId="ADAL" clId="{AF08BF7F-26BB-3C4E-B8CF-4F16923B0198}" dt="2024-11-17T18:25:57.737" v="13424" actId="165"/>
          <ac:spMkLst>
            <pc:docMk/>
            <pc:sldMk cId="208446076" sldId="306"/>
            <ac:spMk id="154" creationId="{F2C420F5-FB09-18DD-CF0F-15261FA709F2}"/>
          </ac:spMkLst>
        </pc:spChg>
        <pc:spChg chg="mod topLvl">
          <ac:chgData name="Prakriti Sehgal" userId="f1285331-70d5-471f-87f3-1adacbd4387c" providerId="ADAL" clId="{AF08BF7F-26BB-3C4E-B8CF-4F16923B0198}" dt="2024-11-17T18:25:57.737" v="13424" actId="165"/>
          <ac:spMkLst>
            <pc:docMk/>
            <pc:sldMk cId="208446076" sldId="306"/>
            <ac:spMk id="155" creationId="{7998BED4-5DE8-06C6-8CAA-1DE571EC6B3A}"/>
          </ac:spMkLst>
        </pc:spChg>
        <pc:spChg chg="mod topLvl">
          <ac:chgData name="Prakriti Sehgal" userId="f1285331-70d5-471f-87f3-1adacbd4387c" providerId="ADAL" clId="{AF08BF7F-26BB-3C4E-B8CF-4F16923B0198}" dt="2024-11-17T18:25:57.737" v="13424" actId="165"/>
          <ac:spMkLst>
            <pc:docMk/>
            <pc:sldMk cId="208446076" sldId="306"/>
            <ac:spMk id="156" creationId="{8F2B3801-13B8-032E-D055-765D8EFB4062}"/>
          </ac:spMkLst>
        </pc:spChg>
        <pc:spChg chg="mod topLvl">
          <ac:chgData name="Prakriti Sehgal" userId="f1285331-70d5-471f-87f3-1adacbd4387c" providerId="ADAL" clId="{AF08BF7F-26BB-3C4E-B8CF-4F16923B0198}" dt="2024-11-17T18:25:57.737" v="13424" actId="165"/>
          <ac:spMkLst>
            <pc:docMk/>
            <pc:sldMk cId="208446076" sldId="306"/>
            <ac:spMk id="157" creationId="{6E4D545B-DF65-1F9B-78AB-355D1C100D4D}"/>
          </ac:spMkLst>
        </pc:spChg>
        <pc:spChg chg="mod topLvl">
          <ac:chgData name="Prakriti Sehgal" userId="f1285331-70d5-471f-87f3-1adacbd4387c" providerId="ADAL" clId="{AF08BF7F-26BB-3C4E-B8CF-4F16923B0198}" dt="2024-11-17T18:25:57.737" v="13424" actId="165"/>
          <ac:spMkLst>
            <pc:docMk/>
            <pc:sldMk cId="208446076" sldId="306"/>
            <ac:spMk id="158" creationId="{6A672464-3FA9-31FB-C750-DCA68142B742}"/>
          </ac:spMkLst>
        </pc:spChg>
        <pc:spChg chg="mod topLvl">
          <ac:chgData name="Prakriti Sehgal" userId="f1285331-70d5-471f-87f3-1adacbd4387c" providerId="ADAL" clId="{AF08BF7F-26BB-3C4E-B8CF-4F16923B0198}" dt="2024-11-17T18:25:57.737" v="13424" actId="165"/>
          <ac:spMkLst>
            <pc:docMk/>
            <pc:sldMk cId="208446076" sldId="306"/>
            <ac:spMk id="159" creationId="{B05FB63A-2920-0781-CFB0-BE0BBFAAD282}"/>
          </ac:spMkLst>
        </pc:spChg>
        <pc:spChg chg="mod topLvl">
          <ac:chgData name="Prakriti Sehgal" userId="f1285331-70d5-471f-87f3-1adacbd4387c" providerId="ADAL" clId="{AF08BF7F-26BB-3C4E-B8CF-4F16923B0198}" dt="2024-11-17T18:25:57.737" v="13424" actId="165"/>
          <ac:spMkLst>
            <pc:docMk/>
            <pc:sldMk cId="208446076" sldId="306"/>
            <ac:spMk id="160" creationId="{170839E7-9076-88CD-34F6-AEE97DF0EDD5}"/>
          </ac:spMkLst>
        </pc:spChg>
        <pc:spChg chg="mod topLvl">
          <ac:chgData name="Prakriti Sehgal" userId="f1285331-70d5-471f-87f3-1adacbd4387c" providerId="ADAL" clId="{AF08BF7F-26BB-3C4E-B8CF-4F16923B0198}" dt="2024-11-17T18:25:57.737" v="13424" actId="165"/>
          <ac:spMkLst>
            <pc:docMk/>
            <pc:sldMk cId="208446076" sldId="306"/>
            <ac:spMk id="161" creationId="{DDE2220D-232B-2490-B820-63A8E1185EB4}"/>
          </ac:spMkLst>
        </pc:spChg>
        <pc:spChg chg="mod topLvl">
          <ac:chgData name="Prakriti Sehgal" userId="f1285331-70d5-471f-87f3-1adacbd4387c" providerId="ADAL" clId="{AF08BF7F-26BB-3C4E-B8CF-4F16923B0198}" dt="2024-11-17T18:25:57.737" v="13424" actId="165"/>
          <ac:spMkLst>
            <pc:docMk/>
            <pc:sldMk cId="208446076" sldId="306"/>
            <ac:spMk id="162" creationId="{F04A0FEB-6FB6-EFE1-2990-969BA0FF2F74}"/>
          </ac:spMkLst>
        </pc:spChg>
        <pc:spChg chg="mod topLvl">
          <ac:chgData name="Prakriti Sehgal" userId="f1285331-70d5-471f-87f3-1adacbd4387c" providerId="ADAL" clId="{AF08BF7F-26BB-3C4E-B8CF-4F16923B0198}" dt="2024-11-17T18:25:57.737" v="13424" actId="165"/>
          <ac:spMkLst>
            <pc:docMk/>
            <pc:sldMk cId="208446076" sldId="306"/>
            <ac:spMk id="163" creationId="{52916EF0-2E92-417A-9DF3-60FBA34C8FFA}"/>
          </ac:spMkLst>
        </pc:spChg>
        <pc:spChg chg="mod topLvl">
          <ac:chgData name="Prakriti Sehgal" userId="f1285331-70d5-471f-87f3-1adacbd4387c" providerId="ADAL" clId="{AF08BF7F-26BB-3C4E-B8CF-4F16923B0198}" dt="2024-11-17T18:25:57.737" v="13424" actId="165"/>
          <ac:spMkLst>
            <pc:docMk/>
            <pc:sldMk cId="208446076" sldId="306"/>
            <ac:spMk id="164" creationId="{FE477F05-188A-3CDE-6648-74C970CC7A9B}"/>
          </ac:spMkLst>
        </pc:spChg>
        <pc:spChg chg="mod topLvl">
          <ac:chgData name="Prakriti Sehgal" userId="f1285331-70d5-471f-87f3-1adacbd4387c" providerId="ADAL" clId="{AF08BF7F-26BB-3C4E-B8CF-4F16923B0198}" dt="2024-11-17T18:25:57.737" v="13424" actId="165"/>
          <ac:spMkLst>
            <pc:docMk/>
            <pc:sldMk cId="208446076" sldId="306"/>
            <ac:spMk id="165" creationId="{9CCC5BE0-A968-7F19-5452-5D38B6B72428}"/>
          </ac:spMkLst>
        </pc:spChg>
        <pc:spChg chg="mod topLvl">
          <ac:chgData name="Prakriti Sehgal" userId="f1285331-70d5-471f-87f3-1adacbd4387c" providerId="ADAL" clId="{AF08BF7F-26BB-3C4E-B8CF-4F16923B0198}" dt="2024-11-17T18:25:57.737" v="13424" actId="165"/>
          <ac:spMkLst>
            <pc:docMk/>
            <pc:sldMk cId="208446076" sldId="306"/>
            <ac:spMk id="166" creationId="{D1647FB2-ACF5-92D3-F70D-0B02497F24CA}"/>
          </ac:spMkLst>
        </pc:spChg>
        <pc:spChg chg="mod topLvl">
          <ac:chgData name="Prakriti Sehgal" userId="f1285331-70d5-471f-87f3-1adacbd4387c" providerId="ADAL" clId="{AF08BF7F-26BB-3C4E-B8CF-4F16923B0198}" dt="2024-11-17T18:25:57.737" v="13424" actId="165"/>
          <ac:spMkLst>
            <pc:docMk/>
            <pc:sldMk cId="208446076" sldId="306"/>
            <ac:spMk id="167" creationId="{328B6EC6-DC48-AC4D-C965-7BCAAB4BC136}"/>
          </ac:spMkLst>
        </pc:spChg>
        <pc:spChg chg="mod topLvl">
          <ac:chgData name="Prakriti Sehgal" userId="f1285331-70d5-471f-87f3-1adacbd4387c" providerId="ADAL" clId="{AF08BF7F-26BB-3C4E-B8CF-4F16923B0198}" dt="2024-11-17T18:25:57.737" v="13424" actId="165"/>
          <ac:spMkLst>
            <pc:docMk/>
            <pc:sldMk cId="208446076" sldId="306"/>
            <ac:spMk id="168" creationId="{260610C8-6A20-0EC7-B54C-1D6B893FE1E3}"/>
          </ac:spMkLst>
        </pc:spChg>
        <pc:spChg chg="mod topLvl">
          <ac:chgData name="Prakriti Sehgal" userId="f1285331-70d5-471f-87f3-1adacbd4387c" providerId="ADAL" clId="{AF08BF7F-26BB-3C4E-B8CF-4F16923B0198}" dt="2024-11-17T18:25:57.737" v="13424" actId="165"/>
          <ac:spMkLst>
            <pc:docMk/>
            <pc:sldMk cId="208446076" sldId="306"/>
            <ac:spMk id="169" creationId="{7048F24C-2FC9-C6D4-C143-3E5453116743}"/>
          </ac:spMkLst>
        </pc:spChg>
        <pc:spChg chg="mod topLvl">
          <ac:chgData name="Prakriti Sehgal" userId="f1285331-70d5-471f-87f3-1adacbd4387c" providerId="ADAL" clId="{AF08BF7F-26BB-3C4E-B8CF-4F16923B0198}" dt="2024-11-17T18:25:57.737" v="13424" actId="165"/>
          <ac:spMkLst>
            <pc:docMk/>
            <pc:sldMk cId="208446076" sldId="306"/>
            <ac:spMk id="170" creationId="{395F2A56-F7D8-9F5B-B9DF-B622C245379C}"/>
          </ac:spMkLst>
        </pc:spChg>
        <pc:spChg chg="mod topLvl">
          <ac:chgData name="Prakriti Sehgal" userId="f1285331-70d5-471f-87f3-1adacbd4387c" providerId="ADAL" clId="{AF08BF7F-26BB-3C4E-B8CF-4F16923B0198}" dt="2024-11-17T18:25:57.737" v="13424" actId="165"/>
          <ac:spMkLst>
            <pc:docMk/>
            <pc:sldMk cId="208446076" sldId="306"/>
            <ac:spMk id="171" creationId="{DA1E465E-D0D9-947A-38D9-FD9E2C14C122}"/>
          </ac:spMkLst>
        </pc:spChg>
        <pc:spChg chg="mod topLvl">
          <ac:chgData name="Prakriti Sehgal" userId="f1285331-70d5-471f-87f3-1adacbd4387c" providerId="ADAL" clId="{AF08BF7F-26BB-3C4E-B8CF-4F16923B0198}" dt="2024-11-17T18:25:57.737" v="13424" actId="165"/>
          <ac:spMkLst>
            <pc:docMk/>
            <pc:sldMk cId="208446076" sldId="306"/>
            <ac:spMk id="172" creationId="{E1DEC0B9-C67E-D998-AF9B-EE0F89AF865A}"/>
          </ac:spMkLst>
        </pc:spChg>
        <pc:spChg chg="mod topLvl">
          <ac:chgData name="Prakriti Sehgal" userId="f1285331-70d5-471f-87f3-1adacbd4387c" providerId="ADAL" clId="{AF08BF7F-26BB-3C4E-B8CF-4F16923B0198}" dt="2024-11-17T18:25:57.737" v="13424" actId="165"/>
          <ac:spMkLst>
            <pc:docMk/>
            <pc:sldMk cId="208446076" sldId="306"/>
            <ac:spMk id="173" creationId="{66380A1D-A274-A2B6-08D1-1E25104B0C43}"/>
          </ac:spMkLst>
        </pc:spChg>
        <pc:spChg chg="mod topLvl">
          <ac:chgData name="Prakriti Sehgal" userId="f1285331-70d5-471f-87f3-1adacbd4387c" providerId="ADAL" clId="{AF08BF7F-26BB-3C4E-B8CF-4F16923B0198}" dt="2024-11-17T18:25:57.737" v="13424" actId="165"/>
          <ac:spMkLst>
            <pc:docMk/>
            <pc:sldMk cId="208446076" sldId="306"/>
            <ac:spMk id="174" creationId="{22ED050D-4457-6920-7F5F-CCE257FC0C92}"/>
          </ac:spMkLst>
        </pc:spChg>
        <pc:spChg chg="mod topLvl">
          <ac:chgData name="Prakriti Sehgal" userId="f1285331-70d5-471f-87f3-1adacbd4387c" providerId="ADAL" clId="{AF08BF7F-26BB-3C4E-B8CF-4F16923B0198}" dt="2024-11-17T18:25:57.737" v="13424" actId="165"/>
          <ac:spMkLst>
            <pc:docMk/>
            <pc:sldMk cId="208446076" sldId="306"/>
            <ac:spMk id="175" creationId="{D3C74D75-C308-20C6-E237-404B78592190}"/>
          </ac:spMkLst>
        </pc:spChg>
        <pc:spChg chg="mod topLvl">
          <ac:chgData name="Prakriti Sehgal" userId="f1285331-70d5-471f-87f3-1adacbd4387c" providerId="ADAL" clId="{AF08BF7F-26BB-3C4E-B8CF-4F16923B0198}" dt="2024-11-17T18:25:57.737" v="13424" actId="165"/>
          <ac:spMkLst>
            <pc:docMk/>
            <pc:sldMk cId="208446076" sldId="306"/>
            <ac:spMk id="176" creationId="{B6E3E951-FD66-5642-3BFD-BE702C06E462}"/>
          </ac:spMkLst>
        </pc:spChg>
        <pc:spChg chg="mod topLvl">
          <ac:chgData name="Prakriti Sehgal" userId="f1285331-70d5-471f-87f3-1adacbd4387c" providerId="ADAL" clId="{AF08BF7F-26BB-3C4E-B8CF-4F16923B0198}" dt="2024-11-17T18:25:57.737" v="13424" actId="165"/>
          <ac:spMkLst>
            <pc:docMk/>
            <pc:sldMk cId="208446076" sldId="306"/>
            <ac:spMk id="177" creationId="{97174F86-27E3-2F54-A120-AACF66CF05F7}"/>
          </ac:spMkLst>
        </pc:spChg>
        <pc:spChg chg="mod topLvl">
          <ac:chgData name="Prakriti Sehgal" userId="f1285331-70d5-471f-87f3-1adacbd4387c" providerId="ADAL" clId="{AF08BF7F-26BB-3C4E-B8CF-4F16923B0198}" dt="2024-11-17T18:25:57.737" v="13424" actId="165"/>
          <ac:spMkLst>
            <pc:docMk/>
            <pc:sldMk cId="208446076" sldId="306"/>
            <ac:spMk id="178" creationId="{35268350-297F-C763-B9DD-D39FE175041A}"/>
          </ac:spMkLst>
        </pc:spChg>
        <pc:spChg chg="mod topLvl">
          <ac:chgData name="Prakriti Sehgal" userId="f1285331-70d5-471f-87f3-1adacbd4387c" providerId="ADAL" clId="{AF08BF7F-26BB-3C4E-B8CF-4F16923B0198}" dt="2024-11-17T18:25:57.737" v="13424" actId="165"/>
          <ac:spMkLst>
            <pc:docMk/>
            <pc:sldMk cId="208446076" sldId="306"/>
            <ac:spMk id="179" creationId="{973BAFEB-3669-FDB1-3C6B-5224AAFA0EC8}"/>
          </ac:spMkLst>
        </pc:spChg>
        <pc:spChg chg="mod topLvl">
          <ac:chgData name="Prakriti Sehgal" userId="f1285331-70d5-471f-87f3-1adacbd4387c" providerId="ADAL" clId="{AF08BF7F-26BB-3C4E-B8CF-4F16923B0198}" dt="2024-11-17T18:25:57.737" v="13424" actId="165"/>
          <ac:spMkLst>
            <pc:docMk/>
            <pc:sldMk cId="208446076" sldId="306"/>
            <ac:spMk id="180" creationId="{84871F97-F3FD-E1CA-E2EC-8BF88AB22A95}"/>
          </ac:spMkLst>
        </pc:spChg>
        <pc:spChg chg="mod topLvl">
          <ac:chgData name="Prakriti Sehgal" userId="f1285331-70d5-471f-87f3-1adacbd4387c" providerId="ADAL" clId="{AF08BF7F-26BB-3C4E-B8CF-4F16923B0198}" dt="2024-11-17T18:25:57.737" v="13424" actId="165"/>
          <ac:spMkLst>
            <pc:docMk/>
            <pc:sldMk cId="208446076" sldId="306"/>
            <ac:spMk id="181" creationId="{58B28AD3-2CD9-5726-4995-640256FB95BB}"/>
          </ac:spMkLst>
        </pc:spChg>
        <pc:spChg chg="mod topLvl">
          <ac:chgData name="Prakriti Sehgal" userId="f1285331-70d5-471f-87f3-1adacbd4387c" providerId="ADAL" clId="{AF08BF7F-26BB-3C4E-B8CF-4F16923B0198}" dt="2024-11-17T18:25:57.737" v="13424" actId="165"/>
          <ac:spMkLst>
            <pc:docMk/>
            <pc:sldMk cId="208446076" sldId="306"/>
            <ac:spMk id="182" creationId="{A36ADF19-1317-CA14-6275-69F3B21F388A}"/>
          </ac:spMkLst>
        </pc:spChg>
        <pc:spChg chg="mod topLvl">
          <ac:chgData name="Prakriti Sehgal" userId="f1285331-70d5-471f-87f3-1adacbd4387c" providerId="ADAL" clId="{AF08BF7F-26BB-3C4E-B8CF-4F16923B0198}" dt="2024-11-17T18:25:57.737" v="13424" actId="165"/>
          <ac:spMkLst>
            <pc:docMk/>
            <pc:sldMk cId="208446076" sldId="306"/>
            <ac:spMk id="183" creationId="{94E1FE44-91B8-E170-14B7-43B7432F7B21}"/>
          </ac:spMkLst>
        </pc:spChg>
        <pc:spChg chg="mod topLvl">
          <ac:chgData name="Prakriti Sehgal" userId="f1285331-70d5-471f-87f3-1adacbd4387c" providerId="ADAL" clId="{AF08BF7F-26BB-3C4E-B8CF-4F16923B0198}" dt="2024-11-17T18:25:57.737" v="13424" actId="165"/>
          <ac:spMkLst>
            <pc:docMk/>
            <pc:sldMk cId="208446076" sldId="306"/>
            <ac:spMk id="184" creationId="{BA9DF9EC-A0C9-F5C8-16EA-A1311497391B}"/>
          </ac:spMkLst>
        </pc:spChg>
        <pc:spChg chg="mod topLvl">
          <ac:chgData name="Prakriti Sehgal" userId="f1285331-70d5-471f-87f3-1adacbd4387c" providerId="ADAL" clId="{AF08BF7F-26BB-3C4E-B8CF-4F16923B0198}" dt="2024-11-17T18:25:57.737" v="13424" actId="165"/>
          <ac:spMkLst>
            <pc:docMk/>
            <pc:sldMk cId="208446076" sldId="306"/>
            <ac:spMk id="185" creationId="{EA442F9F-C1BD-A03B-ECDB-CC40666EA7E2}"/>
          </ac:spMkLst>
        </pc:spChg>
        <pc:spChg chg="mod topLvl">
          <ac:chgData name="Prakriti Sehgal" userId="f1285331-70d5-471f-87f3-1adacbd4387c" providerId="ADAL" clId="{AF08BF7F-26BB-3C4E-B8CF-4F16923B0198}" dt="2024-11-17T18:25:57.737" v="13424" actId="165"/>
          <ac:spMkLst>
            <pc:docMk/>
            <pc:sldMk cId="208446076" sldId="306"/>
            <ac:spMk id="186" creationId="{799C62EB-5FBF-ACE7-ABFA-547E577512DB}"/>
          </ac:spMkLst>
        </pc:spChg>
        <pc:spChg chg="mod topLvl">
          <ac:chgData name="Prakriti Sehgal" userId="f1285331-70d5-471f-87f3-1adacbd4387c" providerId="ADAL" clId="{AF08BF7F-26BB-3C4E-B8CF-4F16923B0198}" dt="2024-11-17T18:25:57.737" v="13424" actId="165"/>
          <ac:spMkLst>
            <pc:docMk/>
            <pc:sldMk cId="208446076" sldId="306"/>
            <ac:spMk id="187" creationId="{79C3AF1F-8CC8-48B7-D00B-110368D80744}"/>
          </ac:spMkLst>
        </pc:spChg>
        <pc:spChg chg="mod topLvl">
          <ac:chgData name="Prakriti Sehgal" userId="f1285331-70d5-471f-87f3-1adacbd4387c" providerId="ADAL" clId="{AF08BF7F-26BB-3C4E-B8CF-4F16923B0198}" dt="2024-11-17T18:25:57.737" v="13424" actId="165"/>
          <ac:spMkLst>
            <pc:docMk/>
            <pc:sldMk cId="208446076" sldId="306"/>
            <ac:spMk id="188" creationId="{FD739E09-FBC1-E2C5-85E9-D85B5DB72352}"/>
          </ac:spMkLst>
        </pc:spChg>
        <pc:spChg chg="mod topLvl">
          <ac:chgData name="Prakriti Sehgal" userId="f1285331-70d5-471f-87f3-1adacbd4387c" providerId="ADAL" clId="{AF08BF7F-26BB-3C4E-B8CF-4F16923B0198}" dt="2024-11-17T18:25:57.737" v="13424" actId="165"/>
          <ac:spMkLst>
            <pc:docMk/>
            <pc:sldMk cId="208446076" sldId="306"/>
            <ac:spMk id="189" creationId="{ECA0A087-2A08-7524-25D3-04C8117A2D26}"/>
          </ac:spMkLst>
        </pc:spChg>
        <pc:spChg chg="mod topLvl">
          <ac:chgData name="Prakriti Sehgal" userId="f1285331-70d5-471f-87f3-1adacbd4387c" providerId="ADAL" clId="{AF08BF7F-26BB-3C4E-B8CF-4F16923B0198}" dt="2024-11-17T18:25:57.737" v="13424" actId="165"/>
          <ac:spMkLst>
            <pc:docMk/>
            <pc:sldMk cId="208446076" sldId="306"/>
            <ac:spMk id="190" creationId="{96BCE950-1F4E-A1F5-6CEF-DF3E7C5AE066}"/>
          </ac:spMkLst>
        </pc:spChg>
        <pc:spChg chg="mod topLvl">
          <ac:chgData name="Prakriti Sehgal" userId="f1285331-70d5-471f-87f3-1adacbd4387c" providerId="ADAL" clId="{AF08BF7F-26BB-3C4E-B8CF-4F16923B0198}" dt="2024-11-17T18:25:57.737" v="13424" actId="165"/>
          <ac:spMkLst>
            <pc:docMk/>
            <pc:sldMk cId="208446076" sldId="306"/>
            <ac:spMk id="191" creationId="{EACF106F-A11B-B802-BD11-F8B62F023E9E}"/>
          </ac:spMkLst>
        </pc:spChg>
        <pc:spChg chg="mod topLvl">
          <ac:chgData name="Prakriti Sehgal" userId="f1285331-70d5-471f-87f3-1adacbd4387c" providerId="ADAL" clId="{AF08BF7F-26BB-3C4E-B8CF-4F16923B0198}" dt="2024-11-17T18:25:57.737" v="13424" actId="165"/>
          <ac:spMkLst>
            <pc:docMk/>
            <pc:sldMk cId="208446076" sldId="306"/>
            <ac:spMk id="192" creationId="{F95C8D21-2BF7-643B-58C2-199A5B75D30F}"/>
          </ac:spMkLst>
        </pc:spChg>
        <pc:spChg chg="mod topLvl">
          <ac:chgData name="Prakriti Sehgal" userId="f1285331-70d5-471f-87f3-1adacbd4387c" providerId="ADAL" clId="{AF08BF7F-26BB-3C4E-B8CF-4F16923B0198}" dt="2024-11-17T18:25:57.737" v="13424" actId="165"/>
          <ac:spMkLst>
            <pc:docMk/>
            <pc:sldMk cId="208446076" sldId="306"/>
            <ac:spMk id="193" creationId="{5B2D62EF-2872-74F7-EE73-4FB0923942B1}"/>
          </ac:spMkLst>
        </pc:spChg>
        <pc:spChg chg="mod topLvl">
          <ac:chgData name="Prakriti Sehgal" userId="f1285331-70d5-471f-87f3-1adacbd4387c" providerId="ADAL" clId="{AF08BF7F-26BB-3C4E-B8CF-4F16923B0198}" dt="2024-11-17T18:25:57.737" v="13424" actId="165"/>
          <ac:spMkLst>
            <pc:docMk/>
            <pc:sldMk cId="208446076" sldId="306"/>
            <ac:spMk id="194" creationId="{AD9FA7A7-07F7-80AA-E5D7-BC074501DB0B}"/>
          </ac:spMkLst>
        </pc:spChg>
        <pc:spChg chg="mod topLvl">
          <ac:chgData name="Prakriti Sehgal" userId="f1285331-70d5-471f-87f3-1adacbd4387c" providerId="ADAL" clId="{AF08BF7F-26BB-3C4E-B8CF-4F16923B0198}" dt="2024-11-17T18:25:57.737" v="13424" actId="165"/>
          <ac:spMkLst>
            <pc:docMk/>
            <pc:sldMk cId="208446076" sldId="306"/>
            <ac:spMk id="195" creationId="{78B9BE83-C4B1-636C-657A-DCCF5F5AD2A8}"/>
          </ac:spMkLst>
        </pc:spChg>
        <pc:spChg chg="mod topLvl">
          <ac:chgData name="Prakriti Sehgal" userId="f1285331-70d5-471f-87f3-1adacbd4387c" providerId="ADAL" clId="{AF08BF7F-26BB-3C4E-B8CF-4F16923B0198}" dt="2024-11-17T18:25:57.737" v="13424" actId="165"/>
          <ac:spMkLst>
            <pc:docMk/>
            <pc:sldMk cId="208446076" sldId="306"/>
            <ac:spMk id="196" creationId="{A79667D3-947F-F3E8-1EBA-8916D8E819EE}"/>
          </ac:spMkLst>
        </pc:spChg>
        <pc:spChg chg="mod topLvl">
          <ac:chgData name="Prakriti Sehgal" userId="f1285331-70d5-471f-87f3-1adacbd4387c" providerId="ADAL" clId="{AF08BF7F-26BB-3C4E-B8CF-4F16923B0198}" dt="2024-11-17T18:25:57.737" v="13424" actId="165"/>
          <ac:spMkLst>
            <pc:docMk/>
            <pc:sldMk cId="208446076" sldId="306"/>
            <ac:spMk id="197" creationId="{676EC819-8352-863B-F5FF-EDC1F449DB4A}"/>
          </ac:spMkLst>
        </pc:spChg>
        <pc:spChg chg="mod topLvl">
          <ac:chgData name="Prakriti Sehgal" userId="f1285331-70d5-471f-87f3-1adacbd4387c" providerId="ADAL" clId="{AF08BF7F-26BB-3C4E-B8CF-4F16923B0198}" dt="2024-11-17T18:25:57.737" v="13424" actId="165"/>
          <ac:spMkLst>
            <pc:docMk/>
            <pc:sldMk cId="208446076" sldId="306"/>
            <ac:spMk id="198" creationId="{FD796212-AEEA-FA0C-B7F2-A799E498AAB6}"/>
          </ac:spMkLst>
        </pc:spChg>
        <pc:spChg chg="mod topLvl">
          <ac:chgData name="Prakriti Sehgal" userId="f1285331-70d5-471f-87f3-1adacbd4387c" providerId="ADAL" clId="{AF08BF7F-26BB-3C4E-B8CF-4F16923B0198}" dt="2024-11-17T18:25:57.737" v="13424" actId="165"/>
          <ac:spMkLst>
            <pc:docMk/>
            <pc:sldMk cId="208446076" sldId="306"/>
            <ac:spMk id="199" creationId="{0D6E7780-A67D-6666-5A5C-938B334C40B7}"/>
          </ac:spMkLst>
        </pc:spChg>
        <pc:spChg chg="mod topLvl">
          <ac:chgData name="Prakriti Sehgal" userId="f1285331-70d5-471f-87f3-1adacbd4387c" providerId="ADAL" clId="{AF08BF7F-26BB-3C4E-B8CF-4F16923B0198}" dt="2024-11-17T18:25:57.737" v="13424" actId="165"/>
          <ac:spMkLst>
            <pc:docMk/>
            <pc:sldMk cId="208446076" sldId="306"/>
            <ac:spMk id="200" creationId="{F31F8C50-748E-5A29-6FCA-BE23750609D0}"/>
          </ac:spMkLst>
        </pc:spChg>
        <pc:spChg chg="mod topLvl">
          <ac:chgData name="Prakriti Sehgal" userId="f1285331-70d5-471f-87f3-1adacbd4387c" providerId="ADAL" clId="{AF08BF7F-26BB-3C4E-B8CF-4F16923B0198}" dt="2024-11-17T18:25:57.737" v="13424" actId="165"/>
          <ac:spMkLst>
            <pc:docMk/>
            <pc:sldMk cId="208446076" sldId="306"/>
            <ac:spMk id="201" creationId="{15EB8FC0-917F-2ADE-36AE-326AD4365303}"/>
          </ac:spMkLst>
        </pc:spChg>
        <pc:spChg chg="mod topLvl">
          <ac:chgData name="Prakriti Sehgal" userId="f1285331-70d5-471f-87f3-1adacbd4387c" providerId="ADAL" clId="{AF08BF7F-26BB-3C4E-B8CF-4F16923B0198}" dt="2024-11-17T18:25:57.737" v="13424" actId="165"/>
          <ac:spMkLst>
            <pc:docMk/>
            <pc:sldMk cId="208446076" sldId="306"/>
            <ac:spMk id="202" creationId="{90ED5788-71BB-888B-F27B-F8216E96853D}"/>
          </ac:spMkLst>
        </pc:spChg>
        <pc:spChg chg="mod topLvl">
          <ac:chgData name="Prakriti Sehgal" userId="f1285331-70d5-471f-87f3-1adacbd4387c" providerId="ADAL" clId="{AF08BF7F-26BB-3C4E-B8CF-4F16923B0198}" dt="2024-11-17T18:25:57.737" v="13424" actId="165"/>
          <ac:spMkLst>
            <pc:docMk/>
            <pc:sldMk cId="208446076" sldId="306"/>
            <ac:spMk id="203" creationId="{9EF8B2FC-9F4B-824D-1380-D54C4E871A64}"/>
          </ac:spMkLst>
        </pc:spChg>
        <pc:spChg chg="mod topLvl">
          <ac:chgData name="Prakriti Sehgal" userId="f1285331-70d5-471f-87f3-1adacbd4387c" providerId="ADAL" clId="{AF08BF7F-26BB-3C4E-B8CF-4F16923B0198}" dt="2024-11-17T18:25:57.737" v="13424" actId="165"/>
          <ac:spMkLst>
            <pc:docMk/>
            <pc:sldMk cId="208446076" sldId="306"/>
            <ac:spMk id="204" creationId="{AE1AAFF0-928A-0620-EC06-92ACEC1F2257}"/>
          </ac:spMkLst>
        </pc:spChg>
        <pc:spChg chg="mod topLvl">
          <ac:chgData name="Prakriti Sehgal" userId="f1285331-70d5-471f-87f3-1adacbd4387c" providerId="ADAL" clId="{AF08BF7F-26BB-3C4E-B8CF-4F16923B0198}" dt="2024-11-17T18:25:57.737" v="13424" actId="165"/>
          <ac:spMkLst>
            <pc:docMk/>
            <pc:sldMk cId="208446076" sldId="306"/>
            <ac:spMk id="205" creationId="{F2BFDCA1-B858-B324-8B70-7736D92DDD7D}"/>
          </ac:spMkLst>
        </pc:spChg>
        <pc:spChg chg="mod topLvl">
          <ac:chgData name="Prakriti Sehgal" userId="f1285331-70d5-471f-87f3-1adacbd4387c" providerId="ADAL" clId="{AF08BF7F-26BB-3C4E-B8CF-4F16923B0198}" dt="2024-11-17T18:25:57.737" v="13424" actId="165"/>
          <ac:spMkLst>
            <pc:docMk/>
            <pc:sldMk cId="208446076" sldId="306"/>
            <ac:spMk id="206" creationId="{997F7A3E-8CBE-5480-FF6B-B1EB76B1917D}"/>
          </ac:spMkLst>
        </pc:spChg>
        <pc:spChg chg="mod topLvl">
          <ac:chgData name="Prakriti Sehgal" userId="f1285331-70d5-471f-87f3-1adacbd4387c" providerId="ADAL" clId="{AF08BF7F-26BB-3C4E-B8CF-4F16923B0198}" dt="2024-11-17T18:25:57.737" v="13424" actId="165"/>
          <ac:spMkLst>
            <pc:docMk/>
            <pc:sldMk cId="208446076" sldId="306"/>
            <ac:spMk id="207" creationId="{23E65A77-C09A-0BC0-41D8-88CD9E40D491}"/>
          </ac:spMkLst>
        </pc:spChg>
        <pc:spChg chg="mod topLvl">
          <ac:chgData name="Prakriti Sehgal" userId="f1285331-70d5-471f-87f3-1adacbd4387c" providerId="ADAL" clId="{AF08BF7F-26BB-3C4E-B8CF-4F16923B0198}" dt="2024-11-17T18:25:57.737" v="13424" actId="165"/>
          <ac:spMkLst>
            <pc:docMk/>
            <pc:sldMk cId="208446076" sldId="306"/>
            <ac:spMk id="208" creationId="{8C5A5DB4-9DD3-2821-ACFB-0C9E11F3DC6A}"/>
          </ac:spMkLst>
        </pc:spChg>
        <pc:spChg chg="mod topLvl">
          <ac:chgData name="Prakriti Sehgal" userId="f1285331-70d5-471f-87f3-1adacbd4387c" providerId="ADAL" clId="{AF08BF7F-26BB-3C4E-B8CF-4F16923B0198}" dt="2024-11-17T18:25:57.737" v="13424" actId="165"/>
          <ac:spMkLst>
            <pc:docMk/>
            <pc:sldMk cId="208446076" sldId="306"/>
            <ac:spMk id="209" creationId="{227275EC-931B-96CE-B761-93F03FA64C00}"/>
          </ac:spMkLst>
        </pc:spChg>
        <pc:spChg chg="mod topLvl">
          <ac:chgData name="Prakriti Sehgal" userId="f1285331-70d5-471f-87f3-1adacbd4387c" providerId="ADAL" clId="{AF08BF7F-26BB-3C4E-B8CF-4F16923B0198}" dt="2024-11-17T18:25:57.737" v="13424" actId="165"/>
          <ac:spMkLst>
            <pc:docMk/>
            <pc:sldMk cId="208446076" sldId="306"/>
            <ac:spMk id="210" creationId="{ECF2EEBE-5F34-8CDD-2F5B-92EF51BFAEC6}"/>
          </ac:spMkLst>
        </pc:spChg>
        <pc:spChg chg="mod topLvl">
          <ac:chgData name="Prakriti Sehgal" userId="f1285331-70d5-471f-87f3-1adacbd4387c" providerId="ADAL" clId="{AF08BF7F-26BB-3C4E-B8CF-4F16923B0198}" dt="2024-11-17T18:25:57.737" v="13424" actId="165"/>
          <ac:spMkLst>
            <pc:docMk/>
            <pc:sldMk cId="208446076" sldId="306"/>
            <ac:spMk id="211" creationId="{930C4FCF-A4B4-54B2-2A5D-1956174CBB1C}"/>
          </ac:spMkLst>
        </pc:spChg>
        <pc:spChg chg="mod topLvl">
          <ac:chgData name="Prakriti Sehgal" userId="f1285331-70d5-471f-87f3-1adacbd4387c" providerId="ADAL" clId="{AF08BF7F-26BB-3C4E-B8CF-4F16923B0198}" dt="2024-11-17T18:25:57.737" v="13424" actId="165"/>
          <ac:spMkLst>
            <pc:docMk/>
            <pc:sldMk cId="208446076" sldId="306"/>
            <ac:spMk id="212" creationId="{7AC57788-75F2-13F8-8090-F44174E79B27}"/>
          </ac:spMkLst>
        </pc:spChg>
        <pc:spChg chg="mod topLvl">
          <ac:chgData name="Prakriti Sehgal" userId="f1285331-70d5-471f-87f3-1adacbd4387c" providerId="ADAL" clId="{AF08BF7F-26BB-3C4E-B8CF-4F16923B0198}" dt="2024-11-17T18:25:57.737" v="13424" actId="165"/>
          <ac:spMkLst>
            <pc:docMk/>
            <pc:sldMk cId="208446076" sldId="306"/>
            <ac:spMk id="213" creationId="{E8BB9994-7244-18ED-5028-E5728444B283}"/>
          </ac:spMkLst>
        </pc:spChg>
        <pc:spChg chg="mod topLvl">
          <ac:chgData name="Prakriti Sehgal" userId="f1285331-70d5-471f-87f3-1adacbd4387c" providerId="ADAL" clId="{AF08BF7F-26BB-3C4E-B8CF-4F16923B0198}" dt="2024-11-17T18:25:57.737" v="13424" actId="165"/>
          <ac:spMkLst>
            <pc:docMk/>
            <pc:sldMk cId="208446076" sldId="306"/>
            <ac:spMk id="214" creationId="{C12AD14E-7A40-2458-98B8-A8C14D8FA033}"/>
          </ac:spMkLst>
        </pc:spChg>
        <pc:spChg chg="mod topLvl">
          <ac:chgData name="Prakriti Sehgal" userId="f1285331-70d5-471f-87f3-1adacbd4387c" providerId="ADAL" clId="{AF08BF7F-26BB-3C4E-B8CF-4F16923B0198}" dt="2024-11-17T18:25:57.737" v="13424" actId="165"/>
          <ac:spMkLst>
            <pc:docMk/>
            <pc:sldMk cId="208446076" sldId="306"/>
            <ac:spMk id="215" creationId="{6DFEC32E-934F-B173-679D-C3B2C84DD3DD}"/>
          </ac:spMkLst>
        </pc:spChg>
        <pc:spChg chg="mod topLvl">
          <ac:chgData name="Prakriti Sehgal" userId="f1285331-70d5-471f-87f3-1adacbd4387c" providerId="ADAL" clId="{AF08BF7F-26BB-3C4E-B8CF-4F16923B0198}" dt="2024-11-17T18:25:57.737" v="13424" actId="165"/>
          <ac:spMkLst>
            <pc:docMk/>
            <pc:sldMk cId="208446076" sldId="306"/>
            <ac:spMk id="216" creationId="{3B8E2ED7-5214-9842-4EEE-80DDCCEDE97D}"/>
          </ac:spMkLst>
        </pc:spChg>
        <pc:spChg chg="mod topLvl">
          <ac:chgData name="Prakriti Sehgal" userId="f1285331-70d5-471f-87f3-1adacbd4387c" providerId="ADAL" clId="{AF08BF7F-26BB-3C4E-B8CF-4F16923B0198}" dt="2024-11-17T18:25:57.737" v="13424" actId="165"/>
          <ac:spMkLst>
            <pc:docMk/>
            <pc:sldMk cId="208446076" sldId="306"/>
            <ac:spMk id="217" creationId="{A027A54B-712F-0440-322D-D7B756A1CBC3}"/>
          </ac:spMkLst>
        </pc:spChg>
        <pc:spChg chg="mod topLvl">
          <ac:chgData name="Prakriti Sehgal" userId="f1285331-70d5-471f-87f3-1adacbd4387c" providerId="ADAL" clId="{AF08BF7F-26BB-3C4E-B8CF-4F16923B0198}" dt="2024-11-17T18:25:57.737" v="13424" actId="165"/>
          <ac:spMkLst>
            <pc:docMk/>
            <pc:sldMk cId="208446076" sldId="306"/>
            <ac:spMk id="218" creationId="{953C141E-B88E-46D1-A2FF-152BA19571A9}"/>
          </ac:spMkLst>
        </pc:spChg>
        <pc:spChg chg="mod topLvl">
          <ac:chgData name="Prakriti Sehgal" userId="f1285331-70d5-471f-87f3-1adacbd4387c" providerId="ADAL" clId="{AF08BF7F-26BB-3C4E-B8CF-4F16923B0198}" dt="2024-11-17T18:25:57.737" v="13424" actId="165"/>
          <ac:spMkLst>
            <pc:docMk/>
            <pc:sldMk cId="208446076" sldId="306"/>
            <ac:spMk id="219" creationId="{58D2978A-7A5C-54A7-2D62-69A7D22D0BC2}"/>
          </ac:spMkLst>
        </pc:spChg>
        <pc:spChg chg="mod topLvl">
          <ac:chgData name="Prakriti Sehgal" userId="f1285331-70d5-471f-87f3-1adacbd4387c" providerId="ADAL" clId="{AF08BF7F-26BB-3C4E-B8CF-4F16923B0198}" dt="2024-11-17T18:25:57.737" v="13424" actId="165"/>
          <ac:spMkLst>
            <pc:docMk/>
            <pc:sldMk cId="208446076" sldId="306"/>
            <ac:spMk id="220" creationId="{80245F93-28CC-EF25-3F37-791BEBF27536}"/>
          </ac:spMkLst>
        </pc:spChg>
        <pc:spChg chg="mod topLvl">
          <ac:chgData name="Prakriti Sehgal" userId="f1285331-70d5-471f-87f3-1adacbd4387c" providerId="ADAL" clId="{AF08BF7F-26BB-3C4E-B8CF-4F16923B0198}" dt="2024-11-17T18:25:57.737" v="13424" actId="165"/>
          <ac:spMkLst>
            <pc:docMk/>
            <pc:sldMk cId="208446076" sldId="306"/>
            <ac:spMk id="221" creationId="{4CD28D87-90C7-4F04-C04D-CD016C6248E6}"/>
          </ac:spMkLst>
        </pc:spChg>
        <pc:spChg chg="mod topLvl">
          <ac:chgData name="Prakriti Sehgal" userId="f1285331-70d5-471f-87f3-1adacbd4387c" providerId="ADAL" clId="{AF08BF7F-26BB-3C4E-B8CF-4F16923B0198}" dt="2024-11-17T18:25:57.737" v="13424" actId="165"/>
          <ac:spMkLst>
            <pc:docMk/>
            <pc:sldMk cId="208446076" sldId="306"/>
            <ac:spMk id="222" creationId="{3FDFDA5F-4389-CA71-8311-A0FC8B555EA8}"/>
          </ac:spMkLst>
        </pc:spChg>
        <pc:spChg chg="mod topLvl">
          <ac:chgData name="Prakriti Sehgal" userId="f1285331-70d5-471f-87f3-1adacbd4387c" providerId="ADAL" clId="{AF08BF7F-26BB-3C4E-B8CF-4F16923B0198}" dt="2024-11-17T18:25:57.737" v="13424" actId="165"/>
          <ac:spMkLst>
            <pc:docMk/>
            <pc:sldMk cId="208446076" sldId="306"/>
            <ac:spMk id="223" creationId="{B0CBAF0B-D179-C271-AC59-DECD55274086}"/>
          </ac:spMkLst>
        </pc:spChg>
        <pc:spChg chg="mod topLvl">
          <ac:chgData name="Prakriti Sehgal" userId="f1285331-70d5-471f-87f3-1adacbd4387c" providerId="ADAL" clId="{AF08BF7F-26BB-3C4E-B8CF-4F16923B0198}" dt="2024-11-17T18:25:57.737" v="13424" actId="165"/>
          <ac:spMkLst>
            <pc:docMk/>
            <pc:sldMk cId="208446076" sldId="306"/>
            <ac:spMk id="224" creationId="{D733558D-734F-56A5-78D8-A24B36EE9116}"/>
          </ac:spMkLst>
        </pc:spChg>
        <pc:spChg chg="mod topLvl">
          <ac:chgData name="Prakriti Sehgal" userId="f1285331-70d5-471f-87f3-1adacbd4387c" providerId="ADAL" clId="{AF08BF7F-26BB-3C4E-B8CF-4F16923B0198}" dt="2024-11-17T18:25:57.737" v="13424" actId="165"/>
          <ac:spMkLst>
            <pc:docMk/>
            <pc:sldMk cId="208446076" sldId="306"/>
            <ac:spMk id="225" creationId="{A034E821-34A4-C4A4-4EE0-B9D23F18160B}"/>
          </ac:spMkLst>
        </pc:spChg>
        <pc:spChg chg="mod topLvl">
          <ac:chgData name="Prakriti Sehgal" userId="f1285331-70d5-471f-87f3-1adacbd4387c" providerId="ADAL" clId="{AF08BF7F-26BB-3C4E-B8CF-4F16923B0198}" dt="2024-11-17T18:25:57.737" v="13424" actId="165"/>
          <ac:spMkLst>
            <pc:docMk/>
            <pc:sldMk cId="208446076" sldId="306"/>
            <ac:spMk id="226" creationId="{45F082BB-FAF3-4AD2-7135-BF2853ACB1A9}"/>
          </ac:spMkLst>
        </pc:spChg>
        <pc:spChg chg="mod topLvl">
          <ac:chgData name="Prakriti Sehgal" userId="f1285331-70d5-471f-87f3-1adacbd4387c" providerId="ADAL" clId="{AF08BF7F-26BB-3C4E-B8CF-4F16923B0198}" dt="2024-11-17T18:25:57.737" v="13424" actId="165"/>
          <ac:spMkLst>
            <pc:docMk/>
            <pc:sldMk cId="208446076" sldId="306"/>
            <ac:spMk id="227" creationId="{F1D665B1-189D-0BA9-B444-AD49268C5B96}"/>
          </ac:spMkLst>
        </pc:spChg>
        <pc:spChg chg="mod topLvl">
          <ac:chgData name="Prakriti Sehgal" userId="f1285331-70d5-471f-87f3-1adacbd4387c" providerId="ADAL" clId="{AF08BF7F-26BB-3C4E-B8CF-4F16923B0198}" dt="2024-11-17T18:25:57.737" v="13424" actId="165"/>
          <ac:spMkLst>
            <pc:docMk/>
            <pc:sldMk cId="208446076" sldId="306"/>
            <ac:spMk id="228" creationId="{63EE554D-0B3F-0AE7-F771-5FDE27F063F7}"/>
          </ac:spMkLst>
        </pc:spChg>
        <pc:spChg chg="mod topLvl">
          <ac:chgData name="Prakriti Sehgal" userId="f1285331-70d5-471f-87f3-1adacbd4387c" providerId="ADAL" clId="{AF08BF7F-26BB-3C4E-B8CF-4F16923B0198}" dt="2024-11-17T18:25:57.737" v="13424" actId="165"/>
          <ac:spMkLst>
            <pc:docMk/>
            <pc:sldMk cId="208446076" sldId="306"/>
            <ac:spMk id="229" creationId="{0E3C8076-22D4-2965-7D6E-D191D21D72DC}"/>
          </ac:spMkLst>
        </pc:spChg>
        <pc:spChg chg="mod topLvl">
          <ac:chgData name="Prakriti Sehgal" userId="f1285331-70d5-471f-87f3-1adacbd4387c" providerId="ADAL" clId="{AF08BF7F-26BB-3C4E-B8CF-4F16923B0198}" dt="2024-11-17T18:25:57.737" v="13424" actId="165"/>
          <ac:spMkLst>
            <pc:docMk/>
            <pc:sldMk cId="208446076" sldId="306"/>
            <ac:spMk id="230" creationId="{1F71EE8E-704C-3D31-206C-07912264A3EF}"/>
          </ac:spMkLst>
        </pc:spChg>
        <pc:spChg chg="mod topLvl">
          <ac:chgData name="Prakriti Sehgal" userId="f1285331-70d5-471f-87f3-1adacbd4387c" providerId="ADAL" clId="{AF08BF7F-26BB-3C4E-B8CF-4F16923B0198}" dt="2024-11-17T18:25:57.737" v="13424" actId="165"/>
          <ac:spMkLst>
            <pc:docMk/>
            <pc:sldMk cId="208446076" sldId="306"/>
            <ac:spMk id="231" creationId="{9BE8D7CC-6C5A-8962-A0CD-F5546C05A135}"/>
          </ac:spMkLst>
        </pc:spChg>
        <pc:spChg chg="mod topLvl">
          <ac:chgData name="Prakriti Sehgal" userId="f1285331-70d5-471f-87f3-1adacbd4387c" providerId="ADAL" clId="{AF08BF7F-26BB-3C4E-B8CF-4F16923B0198}" dt="2024-11-17T18:25:57.737" v="13424" actId="165"/>
          <ac:spMkLst>
            <pc:docMk/>
            <pc:sldMk cId="208446076" sldId="306"/>
            <ac:spMk id="232" creationId="{EBCADD50-13B0-2210-637D-D8FA54EFB574}"/>
          </ac:spMkLst>
        </pc:spChg>
        <pc:spChg chg="mod topLvl">
          <ac:chgData name="Prakriti Sehgal" userId="f1285331-70d5-471f-87f3-1adacbd4387c" providerId="ADAL" clId="{AF08BF7F-26BB-3C4E-B8CF-4F16923B0198}" dt="2024-11-17T18:25:57.737" v="13424" actId="165"/>
          <ac:spMkLst>
            <pc:docMk/>
            <pc:sldMk cId="208446076" sldId="306"/>
            <ac:spMk id="233" creationId="{95281B12-E040-24A5-7F49-7053F95EB99A}"/>
          </ac:spMkLst>
        </pc:spChg>
        <pc:spChg chg="mod topLvl">
          <ac:chgData name="Prakriti Sehgal" userId="f1285331-70d5-471f-87f3-1adacbd4387c" providerId="ADAL" clId="{AF08BF7F-26BB-3C4E-B8CF-4F16923B0198}" dt="2024-11-17T18:25:57.737" v="13424" actId="165"/>
          <ac:spMkLst>
            <pc:docMk/>
            <pc:sldMk cId="208446076" sldId="306"/>
            <ac:spMk id="234" creationId="{3ADFE061-7C98-AD07-D576-63D95F36476E}"/>
          </ac:spMkLst>
        </pc:spChg>
        <pc:spChg chg="mod topLvl">
          <ac:chgData name="Prakriti Sehgal" userId="f1285331-70d5-471f-87f3-1adacbd4387c" providerId="ADAL" clId="{AF08BF7F-26BB-3C4E-B8CF-4F16923B0198}" dt="2024-11-17T18:25:57.737" v="13424" actId="165"/>
          <ac:spMkLst>
            <pc:docMk/>
            <pc:sldMk cId="208446076" sldId="306"/>
            <ac:spMk id="235" creationId="{7BF4405F-18D2-490A-6876-1568B95D7A34}"/>
          </ac:spMkLst>
        </pc:spChg>
        <pc:grpChg chg="add del mod">
          <ac:chgData name="Prakriti Sehgal" userId="f1285331-70d5-471f-87f3-1adacbd4387c" providerId="ADAL" clId="{AF08BF7F-26BB-3C4E-B8CF-4F16923B0198}" dt="2024-11-17T18:25:57.737" v="13424" actId="165"/>
          <ac:grpSpMkLst>
            <pc:docMk/>
            <pc:sldMk cId="208446076" sldId="306"/>
            <ac:grpSpMk id="5" creationId="{81C98033-32F2-18F3-538C-F4BBA48F6EEE}"/>
          </ac:grpSpMkLst>
        </pc:grpChg>
        <pc:graphicFrameChg chg="add del mod">
          <ac:chgData name="Prakriti Sehgal" userId="f1285331-70d5-471f-87f3-1adacbd4387c" providerId="ADAL" clId="{AF08BF7F-26BB-3C4E-B8CF-4F16923B0198}" dt="2024-11-17T18:25:52.230" v="13421" actId="478"/>
          <ac:graphicFrameMkLst>
            <pc:docMk/>
            <pc:sldMk cId="208446076" sldId="306"/>
            <ac:graphicFrameMk id="4" creationId="{17505DFB-6721-B9AB-8047-581D96A0D62D}"/>
          </ac:graphicFrameMkLst>
        </pc:graphicFrameChg>
      </pc:sldChg>
      <pc:sldChg chg="addSp delSp modSp add del mod delAnim modAnim">
        <pc:chgData name="Prakriti Sehgal" userId="f1285331-70d5-471f-87f3-1adacbd4387c" providerId="ADAL" clId="{AF08BF7F-26BB-3C4E-B8CF-4F16923B0198}" dt="2024-11-18T06:02:30.850" v="17169" actId="2696"/>
        <pc:sldMkLst>
          <pc:docMk/>
          <pc:sldMk cId="2240174756" sldId="306"/>
        </pc:sldMkLst>
        <pc:grpChg chg="mod topLvl">
          <ac:chgData name="Prakriti Sehgal" userId="f1285331-70d5-471f-87f3-1adacbd4387c" providerId="ADAL" clId="{AF08BF7F-26BB-3C4E-B8CF-4F16923B0198}" dt="2024-11-18T05:30:42.743" v="17016" actId="1076"/>
          <ac:grpSpMkLst>
            <pc:docMk/>
            <pc:sldMk cId="2240174756" sldId="306"/>
            <ac:grpSpMk id="48" creationId="{E90DCE67-20A0-0DFB-2327-E3F810B339F9}"/>
          </ac:grpSpMkLst>
        </pc:grpChg>
        <pc:grpChg chg="del">
          <ac:chgData name="Prakriti Sehgal" userId="f1285331-70d5-471f-87f3-1adacbd4387c" providerId="ADAL" clId="{AF08BF7F-26BB-3C4E-B8CF-4F16923B0198}" dt="2024-11-18T05:27:16.618" v="16986" actId="478"/>
          <ac:grpSpMkLst>
            <pc:docMk/>
            <pc:sldMk cId="2240174756" sldId="306"/>
            <ac:grpSpMk id="49" creationId="{F912EB95-9119-0600-F2A7-A8BC03AFF772}"/>
          </ac:grpSpMkLst>
        </pc:grpChg>
        <pc:picChg chg="add del">
          <ac:chgData name="Prakriti Sehgal" userId="f1285331-70d5-471f-87f3-1adacbd4387c" providerId="ADAL" clId="{AF08BF7F-26BB-3C4E-B8CF-4F16923B0198}" dt="2024-11-18T05:26:21.155" v="16973" actId="478"/>
          <ac:picMkLst>
            <pc:docMk/>
            <pc:sldMk cId="2240174756" sldId="306"/>
            <ac:picMk id="17" creationId="{27392E73-FB65-BA51-0D93-F9024F6F7BF2}"/>
          </ac:picMkLst>
        </pc:picChg>
        <pc:picChg chg="add del mod modCrop">
          <ac:chgData name="Prakriti Sehgal" userId="f1285331-70d5-471f-87f3-1adacbd4387c" providerId="ADAL" clId="{AF08BF7F-26BB-3C4E-B8CF-4F16923B0198}" dt="2024-11-18T06:01:19.677" v="17165" actId="478"/>
          <ac:picMkLst>
            <pc:docMk/>
            <pc:sldMk cId="2240174756" sldId="306"/>
            <ac:picMk id="17" creationId="{565994B5-4D37-6B7C-ADC4-A37997533F16}"/>
          </ac:picMkLst>
        </pc:picChg>
        <pc:picChg chg="add del mod modCrop">
          <ac:chgData name="Prakriti Sehgal" userId="f1285331-70d5-471f-87f3-1adacbd4387c" providerId="ADAL" clId="{AF08BF7F-26BB-3C4E-B8CF-4F16923B0198}" dt="2024-11-18T06:01:22.898" v="17167" actId="478"/>
          <ac:picMkLst>
            <pc:docMk/>
            <pc:sldMk cId="2240174756" sldId="306"/>
            <ac:picMk id="21" creationId="{D7F58406-A01F-449F-A82B-4DA02817C8EF}"/>
          </ac:picMkLst>
        </pc:picChg>
        <pc:picChg chg="add del mod">
          <ac:chgData name="Prakriti Sehgal" userId="f1285331-70d5-471f-87f3-1adacbd4387c" providerId="ADAL" clId="{AF08BF7F-26BB-3C4E-B8CF-4F16923B0198}" dt="2024-11-18T06:01:24.071" v="17168" actId="478"/>
          <ac:picMkLst>
            <pc:docMk/>
            <pc:sldMk cId="2240174756" sldId="306"/>
            <ac:picMk id="43" creationId="{0A3C979D-F9F8-02B3-C2BC-F17961AC8470}"/>
          </ac:picMkLst>
        </pc:picChg>
        <pc:picChg chg="del">
          <ac:chgData name="Prakriti Sehgal" userId="f1285331-70d5-471f-87f3-1adacbd4387c" providerId="ADAL" clId="{AF08BF7F-26BB-3C4E-B8CF-4F16923B0198}" dt="2024-11-18T05:26:10.975" v="16971" actId="478"/>
          <ac:picMkLst>
            <pc:docMk/>
            <pc:sldMk cId="2240174756" sldId="306"/>
            <ac:picMk id="43" creationId="{B22CDCAB-3DAD-64C2-2D6A-B9E548453656}"/>
          </ac:picMkLst>
        </pc:picChg>
        <pc:picChg chg="add mod modCrop">
          <ac:chgData name="Prakriti Sehgal" userId="f1285331-70d5-471f-87f3-1adacbd4387c" providerId="ADAL" clId="{AF08BF7F-26BB-3C4E-B8CF-4F16923B0198}" dt="2024-11-18T06:01:17.735" v="17164" actId="1076"/>
          <ac:picMkLst>
            <pc:docMk/>
            <pc:sldMk cId="2240174756" sldId="306"/>
            <ac:picMk id="47" creationId="{184F66B3-0166-2B39-2A07-760EBCFE25B9}"/>
          </ac:picMkLst>
        </pc:picChg>
        <pc:picChg chg="del topLvl">
          <ac:chgData name="Prakriti Sehgal" userId="f1285331-70d5-471f-87f3-1adacbd4387c" providerId="ADAL" clId="{AF08BF7F-26BB-3C4E-B8CF-4F16923B0198}" dt="2024-11-18T05:27:16.618" v="16986" actId="478"/>
          <ac:picMkLst>
            <pc:docMk/>
            <pc:sldMk cId="2240174756" sldId="306"/>
            <ac:picMk id="47" creationId="{47B8FC31-38C0-3DDC-8191-B30F169BE763}"/>
          </ac:picMkLst>
        </pc:picChg>
        <pc:picChg chg="add mod modCrop">
          <ac:chgData name="Prakriti Sehgal" userId="f1285331-70d5-471f-87f3-1adacbd4387c" providerId="ADAL" clId="{AF08BF7F-26BB-3C4E-B8CF-4F16923B0198}" dt="2024-11-18T06:01:21.686" v="17166" actId="1076"/>
          <ac:picMkLst>
            <pc:docMk/>
            <pc:sldMk cId="2240174756" sldId="306"/>
            <ac:picMk id="49" creationId="{0A2F192C-679A-B190-E9BA-FD24E168945D}"/>
          </ac:picMkLst>
        </pc:picChg>
        <pc:picChg chg="add mod modCrop">
          <ac:chgData name="Prakriti Sehgal" userId="f1285331-70d5-471f-87f3-1adacbd4387c" providerId="ADAL" clId="{AF08BF7F-26BB-3C4E-B8CF-4F16923B0198}" dt="2024-11-18T05:39:46.381" v="17088" actId="1035"/>
          <ac:picMkLst>
            <pc:docMk/>
            <pc:sldMk cId="2240174756" sldId="306"/>
            <ac:picMk id="50" creationId="{0EAC9BC4-A83E-E281-B5FD-652E085FE7E0}"/>
          </ac:picMkLst>
        </pc:picChg>
      </pc:sldChg>
      <pc:sldChg chg="add">
        <pc:chgData name="Prakriti Sehgal" userId="f1285331-70d5-471f-87f3-1adacbd4387c" providerId="ADAL" clId="{AF08BF7F-26BB-3C4E-B8CF-4F16923B0198}" dt="2024-11-18T06:02:36.230" v="17170"/>
        <pc:sldMkLst>
          <pc:docMk/>
          <pc:sldMk cId="3844930848" sldId="306"/>
        </pc:sldMkLst>
      </pc:sldChg>
      <pc:sldChg chg="add">
        <pc:chgData name="Prakriti Sehgal" userId="f1285331-70d5-471f-87f3-1adacbd4387c" providerId="ADAL" clId="{AF08BF7F-26BB-3C4E-B8CF-4F16923B0198}" dt="2024-11-18T05:18:50.869" v="16947"/>
        <pc:sldMkLst>
          <pc:docMk/>
          <pc:sldMk cId="375485846" sldId="307"/>
        </pc:sldMkLst>
      </pc:sldChg>
      <pc:sldChg chg="addSp modSp add mod">
        <pc:chgData name="Prakriti Sehgal" userId="f1285331-70d5-471f-87f3-1adacbd4387c" providerId="ADAL" clId="{AF08BF7F-26BB-3C4E-B8CF-4F16923B0198}" dt="2024-11-18T05:34:00.737" v="17035" actId="1076"/>
        <pc:sldMkLst>
          <pc:docMk/>
          <pc:sldMk cId="2992571834" sldId="308"/>
        </pc:sldMkLst>
        <pc:graphicFrameChg chg="mod">
          <ac:chgData name="Prakriti Sehgal" userId="f1285331-70d5-471f-87f3-1adacbd4387c" providerId="ADAL" clId="{AF08BF7F-26BB-3C4E-B8CF-4F16923B0198}" dt="2024-11-18T05:33:56.588" v="17034" actId="1076"/>
          <ac:graphicFrameMkLst>
            <pc:docMk/>
            <pc:sldMk cId="2992571834" sldId="308"/>
            <ac:graphicFrameMk id="2" creationId="{18C57C4F-773E-BF4E-D997-75D3E45A8991}"/>
          </ac:graphicFrameMkLst>
        </pc:graphicFrameChg>
        <pc:graphicFrameChg chg="add mod">
          <ac:chgData name="Prakriti Sehgal" userId="f1285331-70d5-471f-87f3-1adacbd4387c" providerId="ADAL" clId="{AF08BF7F-26BB-3C4E-B8CF-4F16923B0198}" dt="2024-11-18T05:34:00.737" v="17035" actId="1076"/>
          <ac:graphicFrameMkLst>
            <pc:docMk/>
            <pc:sldMk cId="2992571834" sldId="308"/>
            <ac:graphicFrameMk id="3" creationId="{550BAAA2-E367-24BD-FA51-2C3B6560FD7F}"/>
          </ac:graphicFrameMkLst>
        </pc:graphicFrameChg>
      </pc:sldChg>
      <pc:sldChg chg="addSp delSp modSp mod delAnim modAnim">
        <pc:chgData name="Prakriti Sehgal" userId="f1285331-70d5-471f-87f3-1adacbd4387c" providerId="ADAL" clId="{AF08BF7F-26BB-3C4E-B8CF-4F16923B0198}" dt="2024-11-18T06:47:37.916" v="17701"/>
        <pc:sldMkLst>
          <pc:docMk/>
          <pc:sldMk cId="21630091" sldId="309"/>
        </pc:sldMkLst>
        <pc:spChg chg="mod">
          <ac:chgData name="Prakriti Sehgal" userId="f1285331-70d5-471f-87f3-1adacbd4387c" providerId="ADAL" clId="{AF08BF7F-26BB-3C4E-B8CF-4F16923B0198}" dt="2024-11-18T06:46:17.244" v="17693" actId="164"/>
          <ac:spMkLst>
            <pc:docMk/>
            <pc:sldMk cId="21630091" sldId="309"/>
            <ac:spMk id="14" creationId="{CE72034D-6853-7F80-5779-8847E87F396C}"/>
          </ac:spMkLst>
        </pc:spChg>
        <pc:spChg chg="mod">
          <ac:chgData name="Prakriti Sehgal" userId="f1285331-70d5-471f-87f3-1adacbd4387c" providerId="ADAL" clId="{AF08BF7F-26BB-3C4E-B8CF-4F16923B0198}" dt="2024-11-18T06:46:17.244" v="17693" actId="164"/>
          <ac:spMkLst>
            <pc:docMk/>
            <pc:sldMk cId="21630091" sldId="309"/>
            <ac:spMk id="16" creationId="{A240014F-C22D-1C52-269C-A5CB21EA3158}"/>
          </ac:spMkLst>
        </pc:spChg>
        <pc:spChg chg="mod">
          <ac:chgData name="Prakriti Sehgal" userId="f1285331-70d5-471f-87f3-1adacbd4387c" providerId="ADAL" clId="{AF08BF7F-26BB-3C4E-B8CF-4F16923B0198}" dt="2024-11-18T06:46:17.244" v="17693" actId="164"/>
          <ac:spMkLst>
            <pc:docMk/>
            <pc:sldMk cId="21630091" sldId="309"/>
            <ac:spMk id="17" creationId="{387B9F76-043B-3DE1-0822-860FED2C9937}"/>
          </ac:spMkLst>
        </pc:spChg>
        <pc:spChg chg="mod">
          <ac:chgData name="Prakriti Sehgal" userId="f1285331-70d5-471f-87f3-1adacbd4387c" providerId="ADAL" clId="{AF08BF7F-26BB-3C4E-B8CF-4F16923B0198}" dt="2024-11-18T06:46:17.244" v="17693" actId="164"/>
          <ac:spMkLst>
            <pc:docMk/>
            <pc:sldMk cId="21630091" sldId="309"/>
            <ac:spMk id="18" creationId="{8427171F-EB39-ADF6-46D3-9ED76A30A3DB}"/>
          </ac:spMkLst>
        </pc:spChg>
        <pc:spChg chg="mod">
          <ac:chgData name="Prakriti Sehgal" userId="f1285331-70d5-471f-87f3-1adacbd4387c" providerId="ADAL" clId="{AF08BF7F-26BB-3C4E-B8CF-4F16923B0198}" dt="2024-11-18T06:46:17.244" v="17693" actId="164"/>
          <ac:spMkLst>
            <pc:docMk/>
            <pc:sldMk cId="21630091" sldId="309"/>
            <ac:spMk id="20" creationId="{F6B48D70-2D5B-3654-1CAC-AE1CD37F8815}"/>
          </ac:spMkLst>
        </pc:spChg>
        <pc:spChg chg="mod">
          <ac:chgData name="Prakriti Sehgal" userId="f1285331-70d5-471f-87f3-1adacbd4387c" providerId="ADAL" clId="{AF08BF7F-26BB-3C4E-B8CF-4F16923B0198}" dt="2024-11-18T06:45:17.921" v="17689" actId="1076"/>
          <ac:spMkLst>
            <pc:docMk/>
            <pc:sldMk cId="21630091" sldId="309"/>
            <ac:spMk id="42" creationId="{29C4AB17-8E68-AB40-78B6-810A263A658A}"/>
          </ac:spMkLst>
        </pc:spChg>
        <pc:spChg chg="mod">
          <ac:chgData name="Prakriti Sehgal" userId="f1285331-70d5-471f-87f3-1adacbd4387c" providerId="ADAL" clId="{AF08BF7F-26BB-3C4E-B8CF-4F16923B0198}" dt="2024-11-18T06:47:12.951" v="17698" actId="1076"/>
          <ac:spMkLst>
            <pc:docMk/>
            <pc:sldMk cId="21630091" sldId="309"/>
            <ac:spMk id="115" creationId="{94D316F8-1C6C-A171-7AC1-9A69E1598433}"/>
          </ac:spMkLst>
        </pc:spChg>
        <pc:grpChg chg="add mod">
          <ac:chgData name="Prakriti Sehgal" userId="f1285331-70d5-471f-87f3-1adacbd4387c" providerId="ADAL" clId="{AF08BF7F-26BB-3C4E-B8CF-4F16923B0198}" dt="2024-11-18T06:03:28.350" v="17183" actId="164"/>
          <ac:grpSpMkLst>
            <pc:docMk/>
            <pc:sldMk cId="21630091" sldId="309"/>
            <ac:grpSpMk id="9" creationId="{A8A85435-145B-B944-1C11-0BF01D1BE1E5}"/>
          </ac:grpSpMkLst>
        </pc:grpChg>
        <pc:grpChg chg="add mod">
          <ac:chgData name="Prakriti Sehgal" userId="f1285331-70d5-471f-87f3-1adacbd4387c" providerId="ADAL" clId="{AF08BF7F-26BB-3C4E-B8CF-4F16923B0198}" dt="2024-11-18T06:38:55.599" v="17509" actId="164"/>
          <ac:grpSpMkLst>
            <pc:docMk/>
            <pc:sldMk cId="21630091" sldId="309"/>
            <ac:grpSpMk id="21" creationId="{4F73EC69-E0B3-68F6-0DEA-721A64DC240B}"/>
          </ac:grpSpMkLst>
        </pc:grpChg>
        <pc:grpChg chg="mod">
          <ac:chgData name="Prakriti Sehgal" userId="f1285331-70d5-471f-87f3-1adacbd4387c" providerId="ADAL" clId="{AF08BF7F-26BB-3C4E-B8CF-4F16923B0198}" dt="2024-11-18T06:46:17.244" v="17693" actId="164"/>
          <ac:grpSpMkLst>
            <pc:docMk/>
            <pc:sldMk cId="21630091" sldId="309"/>
            <ac:grpSpMk id="37" creationId="{EDE42151-AA2C-55BB-E5C3-0EFEAE2CE98F}"/>
          </ac:grpSpMkLst>
        </pc:grpChg>
        <pc:grpChg chg="mod">
          <ac:chgData name="Prakriti Sehgal" userId="f1285331-70d5-471f-87f3-1adacbd4387c" providerId="ADAL" clId="{AF08BF7F-26BB-3C4E-B8CF-4F16923B0198}" dt="2024-11-18T06:38:55.599" v="17509" actId="164"/>
          <ac:grpSpMkLst>
            <pc:docMk/>
            <pc:sldMk cId="21630091" sldId="309"/>
            <ac:grpSpMk id="41" creationId="{B0752D83-D0A7-2D4A-05F1-1A167281B808}"/>
          </ac:grpSpMkLst>
        </pc:grpChg>
        <pc:grpChg chg="add mod">
          <ac:chgData name="Prakriti Sehgal" userId="f1285331-70d5-471f-87f3-1adacbd4387c" providerId="ADAL" clId="{AF08BF7F-26BB-3C4E-B8CF-4F16923B0198}" dt="2024-11-18T06:47:28.054" v="17699" actId="164"/>
          <ac:grpSpMkLst>
            <pc:docMk/>
            <pc:sldMk cId="21630091" sldId="309"/>
            <ac:grpSpMk id="43" creationId="{4E35BFC1-488C-FF85-02C4-FEEE6A692072}"/>
          </ac:grpSpMkLst>
        </pc:grpChg>
        <pc:grpChg chg="mod">
          <ac:chgData name="Prakriti Sehgal" userId="f1285331-70d5-471f-87f3-1adacbd4387c" providerId="ADAL" clId="{AF08BF7F-26BB-3C4E-B8CF-4F16923B0198}" dt="2024-11-18T06:46:17.244" v="17693" actId="164"/>
          <ac:grpSpMkLst>
            <pc:docMk/>
            <pc:sldMk cId="21630091" sldId="309"/>
            <ac:grpSpMk id="45" creationId="{296ADABE-334E-A006-6ED1-041910742DA3}"/>
          </ac:grpSpMkLst>
        </pc:grpChg>
        <pc:grpChg chg="mod">
          <ac:chgData name="Prakriti Sehgal" userId="f1285331-70d5-471f-87f3-1adacbd4387c" providerId="ADAL" clId="{AF08BF7F-26BB-3C4E-B8CF-4F16923B0198}" dt="2024-11-18T06:46:17.244" v="17693" actId="164"/>
          <ac:grpSpMkLst>
            <pc:docMk/>
            <pc:sldMk cId="21630091" sldId="309"/>
            <ac:grpSpMk id="46" creationId="{4DB240DB-4D08-5379-5534-5730817A2AB8}"/>
          </ac:grpSpMkLst>
        </pc:grpChg>
        <pc:grpChg chg="mod">
          <ac:chgData name="Prakriti Sehgal" userId="f1285331-70d5-471f-87f3-1adacbd4387c" providerId="ADAL" clId="{AF08BF7F-26BB-3C4E-B8CF-4F16923B0198}" dt="2024-11-18T06:03:28.350" v="17183" actId="164"/>
          <ac:grpSpMkLst>
            <pc:docMk/>
            <pc:sldMk cId="21630091" sldId="309"/>
            <ac:grpSpMk id="48" creationId="{3266212D-1AA0-007B-A282-303D2B470952}"/>
          </ac:grpSpMkLst>
        </pc:grpChg>
        <pc:grpChg chg="add mod">
          <ac:chgData name="Prakriti Sehgal" userId="f1285331-70d5-471f-87f3-1adacbd4387c" providerId="ADAL" clId="{AF08BF7F-26BB-3C4E-B8CF-4F16923B0198}" dt="2024-11-18T06:47:28.054" v="17699" actId="164"/>
          <ac:grpSpMkLst>
            <pc:docMk/>
            <pc:sldMk cId="21630091" sldId="309"/>
            <ac:grpSpMk id="55" creationId="{69A50774-ECCB-C01D-9165-28802AA42E0F}"/>
          </ac:grpSpMkLst>
        </pc:grpChg>
        <pc:graphicFrameChg chg="add del mod">
          <ac:chgData name="Prakriti Sehgal" userId="f1285331-70d5-471f-87f3-1adacbd4387c" providerId="ADAL" clId="{AF08BF7F-26BB-3C4E-B8CF-4F16923B0198}" dt="2024-11-18T06:21:12.167" v="17199" actId="21"/>
          <ac:graphicFrameMkLst>
            <pc:docMk/>
            <pc:sldMk cId="21630091" sldId="309"/>
            <ac:graphicFrameMk id="2" creationId="{8DFFCF92-000D-C312-40CA-0DFB6D7E9E0D}"/>
          </ac:graphicFrameMkLst>
        </pc:graphicFrameChg>
        <pc:picChg chg="add mod modCrop">
          <ac:chgData name="Prakriti Sehgal" userId="f1285331-70d5-471f-87f3-1adacbd4387c" providerId="ADAL" clId="{AF08BF7F-26BB-3C4E-B8CF-4F16923B0198}" dt="2024-11-18T06:38:55.599" v="17509" actId="164"/>
          <ac:picMkLst>
            <pc:docMk/>
            <pc:sldMk cId="21630091" sldId="309"/>
            <ac:picMk id="5" creationId="{E662F12A-2B38-7A3A-A036-F5A9D399684F}"/>
          </ac:picMkLst>
        </pc:picChg>
        <pc:picChg chg="add mod modCrop">
          <ac:chgData name="Prakriti Sehgal" userId="f1285331-70d5-471f-87f3-1adacbd4387c" providerId="ADAL" clId="{AF08BF7F-26BB-3C4E-B8CF-4F16923B0198}" dt="2024-11-18T06:38:55.599" v="17509" actId="164"/>
          <ac:picMkLst>
            <pc:docMk/>
            <pc:sldMk cId="21630091" sldId="309"/>
            <ac:picMk id="8" creationId="{39F44D34-2983-DC5A-331D-4FCB1600E1BD}"/>
          </ac:picMkLst>
        </pc:picChg>
        <pc:picChg chg="mod">
          <ac:chgData name="Prakriti Sehgal" userId="f1285331-70d5-471f-87f3-1adacbd4387c" providerId="ADAL" clId="{AF08BF7F-26BB-3C4E-B8CF-4F16923B0198}" dt="2024-11-18T06:46:17.244" v="17693" actId="164"/>
          <ac:picMkLst>
            <pc:docMk/>
            <pc:sldMk cId="21630091" sldId="309"/>
            <ac:picMk id="11" creationId="{627F4767-FD32-1D66-4468-9D0F03F304BB}"/>
          </ac:picMkLst>
        </pc:picChg>
        <pc:picChg chg="del mod">
          <ac:chgData name="Prakriti Sehgal" userId="f1285331-70d5-471f-87f3-1adacbd4387c" providerId="ADAL" clId="{AF08BF7F-26BB-3C4E-B8CF-4F16923B0198}" dt="2024-11-18T06:03:00.092" v="17176" actId="478"/>
          <ac:picMkLst>
            <pc:docMk/>
            <pc:sldMk cId="21630091" sldId="309"/>
            <ac:picMk id="17" creationId="{8B811EC7-59E2-C62D-15FB-398900DFE0A0}"/>
          </ac:picMkLst>
        </pc:picChg>
        <pc:picChg chg="del">
          <ac:chgData name="Prakriti Sehgal" userId="f1285331-70d5-471f-87f3-1adacbd4387c" providerId="ADAL" clId="{AF08BF7F-26BB-3C4E-B8CF-4F16923B0198}" dt="2024-11-18T06:03:02.856" v="17178" actId="478"/>
          <ac:picMkLst>
            <pc:docMk/>
            <pc:sldMk cId="21630091" sldId="309"/>
            <ac:picMk id="21" creationId="{9ECB930B-DF74-8F8E-01C2-BDF9F32DD27B}"/>
          </ac:picMkLst>
        </pc:picChg>
        <pc:picChg chg="mod">
          <ac:chgData name="Prakriti Sehgal" userId="f1285331-70d5-471f-87f3-1adacbd4387c" providerId="ADAL" clId="{AF08BF7F-26BB-3C4E-B8CF-4F16923B0198}" dt="2024-11-18T06:47:28.054" v="17699" actId="164"/>
          <ac:picMkLst>
            <pc:docMk/>
            <pc:sldMk cId="21630091" sldId="309"/>
            <ac:picMk id="22" creationId="{3059AB9C-B3D0-DB2F-8FC4-167E3D24DEA6}"/>
          </ac:picMkLst>
        </pc:picChg>
        <pc:picChg chg="del">
          <ac:chgData name="Prakriti Sehgal" userId="f1285331-70d5-471f-87f3-1adacbd4387c" providerId="ADAL" clId="{AF08BF7F-26BB-3C4E-B8CF-4F16923B0198}" dt="2024-11-18T06:03:01.339" v="17177" actId="478"/>
          <ac:picMkLst>
            <pc:docMk/>
            <pc:sldMk cId="21630091" sldId="309"/>
            <ac:picMk id="43" creationId="{9F3FDD8E-0B27-BF8C-AB75-F70377DDAAD5}"/>
          </ac:picMkLst>
        </pc:picChg>
        <pc:picChg chg="mod">
          <ac:chgData name="Prakriti Sehgal" userId="f1285331-70d5-471f-87f3-1adacbd4387c" providerId="ADAL" clId="{AF08BF7F-26BB-3C4E-B8CF-4F16923B0198}" dt="2024-11-18T06:03:28.350" v="17183" actId="164"/>
          <ac:picMkLst>
            <pc:docMk/>
            <pc:sldMk cId="21630091" sldId="309"/>
            <ac:picMk id="47" creationId="{CEC5DA0E-BEB6-CC56-1B79-E35E806BC5D4}"/>
          </ac:picMkLst>
        </pc:picChg>
        <pc:picChg chg="mod">
          <ac:chgData name="Prakriti Sehgal" userId="f1285331-70d5-471f-87f3-1adacbd4387c" providerId="ADAL" clId="{AF08BF7F-26BB-3C4E-B8CF-4F16923B0198}" dt="2024-11-18T06:03:28.350" v="17183" actId="164"/>
          <ac:picMkLst>
            <pc:docMk/>
            <pc:sldMk cId="21630091" sldId="309"/>
            <ac:picMk id="49" creationId="{6DE577D6-957A-C546-A6AD-923FA065C6B0}"/>
          </ac:picMkLst>
        </pc:picChg>
        <pc:picChg chg="mod">
          <ac:chgData name="Prakriti Sehgal" userId="f1285331-70d5-471f-87f3-1adacbd4387c" providerId="ADAL" clId="{AF08BF7F-26BB-3C4E-B8CF-4F16923B0198}" dt="2024-11-18T06:47:28.054" v="17699" actId="164"/>
          <ac:picMkLst>
            <pc:docMk/>
            <pc:sldMk cId="21630091" sldId="309"/>
            <ac:picMk id="50" creationId="{14BEACA8-6596-89D8-B7A7-67E530DC1354}"/>
          </ac:picMkLst>
        </pc:picChg>
        <pc:picChg chg="del">
          <ac:chgData name="Prakriti Sehgal" userId="f1285331-70d5-471f-87f3-1adacbd4387c" providerId="ADAL" clId="{AF08BF7F-26BB-3C4E-B8CF-4F16923B0198}" dt="2024-11-18T06:03:04.117" v="17179" actId="478"/>
          <ac:picMkLst>
            <pc:docMk/>
            <pc:sldMk cId="21630091" sldId="309"/>
            <ac:picMk id="50" creationId="{664CCC32-D7B9-F753-3E0A-9C6271B43CA1}"/>
          </ac:picMkLst>
        </pc:picChg>
        <pc:picChg chg="mod">
          <ac:chgData name="Prakriti Sehgal" userId="f1285331-70d5-471f-87f3-1adacbd4387c" providerId="ADAL" clId="{AF08BF7F-26BB-3C4E-B8CF-4F16923B0198}" dt="2024-11-18T06:47:28.054" v="17699" actId="164"/>
          <ac:picMkLst>
            <pc:docMk/>
            <pc:sldMk cId="21630091" sldId="309"/>
            <ac:picMk id="51" creationId="{1E440372-07B5-73EB-68CC-2766AFA464F2}"/>
          </ac:picMkLst>
        </pc:picChg>
        <pc:picChg chg="mod">
          <ac:chgData name="Prakriti Sehgal" userId="f1285331-70d5-471f-87f3-1adacbd4387c" providerId="ADAL" clId="{AF08BF7F-26BB-3C4E-B8CF-4F16923B0198}" dt="2024-11-18T06:47:28.054" v="17699" actId="164"/>
          <ac:picMkLst>
            <pc:docMk/>
            <pc:sldMk cId="21630091" sldId="309"/>
            <ac:picMk id="52" creationId="{2A1FF620-4729-13B8-15DE-531E8E325470}"/>
          </ac:picMkLst>
        </pc:picChg>
        <pc:picChg chg="mod">
          <ac:chgData name="Prakriti Sehgal" userId="f1285331-70d5-471f-87f3-1adacbd4387c" providerId="ADAL" clId="{AF08BF7F-26BB-3C4E-B8CF-4F16923B0198}" dt="2024-11-18T06:47:28.054" v="17699" actId="164"/>
          <ac:picMkLst>
            <pc:docMk/>
            <pc:sldMk cId="21630091" sldId="309"/>
            <ac:picMk id="53" creationId="{39D2EFE9-2D6F-F4FE-ABD3-BC39C0BB8E5C}"/>
          </ac:picMkLst>
        </pc:picChg>
        <pc:picChg chg="mod">
          <ac:chgData name="Prakriti Sehgal" userId="f1285331-70d5-471f-87f3-1adacbd4387c" providerId="ADAL" clId="{AF08BF7F-26BB-3C4E-B8CF-4F16923B0198}" dt="2024-11-18T06:47:28.054" v="17699" actId="164"/>
          <ac:picMkLst>
            <pc:docMk/>
            <pc:sldMk cId="21630091" sldId="309"/>
            <ac:picMk id="54" creationId="{E3AA92AC-F94A-1626-9DC2-85062AE02C67}"/>
          </ac:picMkLst>
        </pc:picChg>
        <pc:picChg chg="mod">
          <ac:chgData name="Prakriti Sehgal" userId="f1285331-70d5-471f-87f3-1adacbd4387c" providerId="ADAL" clId="{AF08BF7F-26BB-3C4E-B8CF-4F16923B0198}" dt="2024-11-18T06:46:17.244" v="17693" actId="164"/>
          <ac:picMkLst>
            <pc:docMk/>
            <pc:sldMk cId="21630091" sldId="309"/>
            <ac:picMk id="70" creationId="{F38589F4-5942-D694-43F7-180F8722E27F}"/>
          </ac:picMkLst>
        </pc:picChg>
        <pc:picChg chg="mod">
          <ac:chgData name="Prakriti Sehgal" userId="f1285331-70d5-471f-87f3-1adacbd4387c" providerId="ADAL" clId="{AF08BF7F-26BB-3C4E-B8CF-4F16923B0198}" dt="2024-11-18T06:46:17.244" v="17693" actId="164"/>
          <ac:picMkLst>
            <pc:docMk/>
            <pc:sldMk cId="21630091" sldId="309"/>
            <ac:picMk id="72" creationId="{A93D4E24-A925-E007-C0A1-9F4EE5A69D37}"/>
          </ac:picMkLst>
        </pc:picChg>
        <pc:picChg chg="mod">
          <ac:chgData name="Prakriti Sehgal" userId="f1285331-70d5-471f-87f3-1adacbd4387c" providerId="ADAL" clId="{AF08BF7F-26BB-3C4E-B8CF-4F16923B0198}" dt="2024-11-18T06:46:17.244" v="17693" actId="164"/>
          <ac:picMkLst>
            <pc:docMk/>
            <pc:sldMk cId="21630091" sldId="309"/>
            <ac:picMk id="74" creationId="{E265E099-0F91-B8F5-3BA4-47099E00CDF9}"/>
          </ac:picMkLst>
        </pc:picChg>
        <pc:picChg chg="mod">
          <ac:chgData name="Prakriti Sehgal" userId="f1285331-70d5-471f-87f3-1adacbd4387c" providerId="ADAL" clId="{AF08BF7F-26BB-3C4E-B8CF-4F16923B0198}" dt="2024-11-18T06:46:17.244" v="17693" actId="164"/>
          <ac:picMkLst>
            <pc:docMk/>
            <pc:sldMk cId="21630091" sldId="309"/>
            <ac:picMk id="76" creationId="{E7480A24-014E-7C16-FEF3-37FB34F3E148}"/>
          </ac:picMkLst>
        </pc:picChg>
        <pc:picChg chg="mod">
          <ac:chgData name="Prakriti Sehgal" userId="f1285331-70d5-471f-87f3-1adacbd4387c" providerId="ADAL" clId="{AF08BF7F-26BB-3C4E-B8CF-4F16923B0198}" dt="2024-11-18T06:46:17.244" v="17693" actId="164"/>
          <ac:picMkLst>
            <pc:docMk/>
            <pc:sldMk cId="21630091" sldId="309"/>
            <ac:picMk id="78" creationId="{9C63BE4D-E461-7FD0-BA95-69F8D61B8ACB}"/>
          </ac:picMkLst>
        </pc:picChg>
        <pc:picChg chg="mod">
          <ac:chgData name="Prakriti Sehgal" userId="f1285331-70d5-471f-87f3-1adacbd4387c" providerId="ADAL" clId="{AF08BF7F-26BB-3C4E-B8CF-4F16923B0198}" dt="2024-11-18T06:46:17.244" v="17693" actId="164"/>
          <ac:picMkLst>
            <pc:docMk/>
            <pc:sldMk cId="21630091" sldId="309"/>
            <ac:picMk id="82" creationId="{D7E5D8DD-481F-CB66-8AA7-BAC4866C471B}"/>
          </ac:picMkLst>
        </pc:picChg>
        <pc:picChg chg="mod">
          <ac:chgData name="Prakriti Sehgal" userId="f1285331-70d5-471f-87f3-1adacbd4387c" providerId="ADAL" clId="{AF08BF7F-26BB-3C4E-B8CF-4F16923B0198}" dt="2024-11-18T06:46:17.244" v="17693" actId="164"/>
          <ac:picMkLst>
            <pc:docMk/>
            <pc:sldMk cId="21630091" sldId="309"/>
            <ac:picMk id="84" creationId="{E3FC6947-28E4-5CE6-8283-780907BAEF50}"/>
          </ac:picMkLst>
        </pc:picChg>
        <pc:picChg chg="del">
          <ac:chgData name="Prakriti Sehgal" userId="f1285331-70d5-471f-87f3-1adacbd4387c" providerId="ADAL" clId="{AF08BF7F-26BB-3C4E-B8CF-4F16923B0198}" dt="2024-11-18T06:20:47.505" v="17195" actId="478"/>
          <ac:picMkLst>
            <pc:docMk/>
            <pc:sldMk cId="21630091" sldId="309"/>
            <ac:picMk id="104" creationId="{AC18DC16-6B7C-59F4-DAE0-B777CB864380}"/>
          </ac:picMkLst>
        </pc:picChg>
        <pc:picChg chg="del">
          <ac:chgData name="Prakriti Sehgal" userId="f1285331-70d5-471f-87f3-1adacbd4387c" providerId="ADAL" clId="{AF08BF7F-26BB-3C4E-B8CF-4F16923B0198}" dt="2024-11-18T06:20:44.335" v="17194" actId="478"/>
          <ac:picMkLst>
            <pc:docMk/>
            <pc:sldMk cId="21630091" sldId="309"/>
            <ac:picMk id="127" creationId="{AE499677-6583-7331-26A9-159D14351329}"/>
          </ac:picMkLst>
        </pc:picChg>
      </pc:sldChg>
      <pc:sldChg chg="addSp delSp modSp new mod">
        <pc:chgData name="Prakriti Sehgal" userId="f1285331-70d5-471f-87f3-1adacbd4387c" providerId="ADAL" clId="{AF08BF7F-26BB-3C4E-B8CF-4F16923B0198}" dt="2024-11-18T06:24:49.714" v="17214" actId="207"/>
        <pc:sldMkLst>
          <pc:docMk/>
          <pc:sldMk cId="2777185405" sldId="310"/>
        </pc:sldMkLst>
        <pc:spChg chg="del">
          <ac:chgData name="Prakriti Sehgal" userId="f1285331-70d5-471f-87f3-1adacbd4387c" providerId="ADAL" clId="{AF08BF7F-26BB-3C4E-B8CF-4F16923B0198}" dt="2024-11-18T06:21:17.407" v="17200" actId="478"/>
          <ac:spMkLst>
            <pc:docMk/>
            <pc:sldMk cId="2777185405" sldId="310"/>
            <ac:spMk id="2" creationId="{6ADD3167-DE42-EE56-867D-367DC4AD6084}"/>
          </ac:spMkLst>
        </pc:spChg>
        <pc:spChg chg="del">
          <ac:chgData name="Prakriti Sehgal" userId="f1285331-70d5-471f-87f3-1adacbd4387c" providerId="ADAL" clId="{AF08BF7F-26BB-3C4E-B8CF-4F16923B0198}" dt="2024-11-18T06:21:19.298" v="17201" actId="478"/>
          <ac:spMkLst>
            <pc:docMk/>
            <pc:sldMk cId="2777185405" sldId="310"/>
            <ac:spMk id="3" creationId="{51C7B71D-1976-9BDF-9AC7-D1E3163C7B4B}"/>
          </ac:spMkLst>
        </pc:spChg>
        <pc:graphicFrameChg chg="add mod">
          <ac:chgData name="Prakriti Sehgal" userId="f1285331-70d5-471f-87f3-1adacbd4387c" providerId="ADAL" clId="{AF08BF7F-26BB-3C4E-B8CF-4F16923B0198}" dt="2024-11-18T06:24:49.714" v="17214" actId="207"/>
          <ac:graphicFrameMkLst>
            <pc:docMk/>
            <pc:sldMk cId="2777185405" sldId="310"/>
            <ac:graphicFrameMk id="4" creationId="{697A34B1-DBAA-3B11-539D-6D4428DCD269}"/>
          </ac:graphicFrameMkLst>
        </pc:graphicFrameChg>
      </pc:sldChg>
    </pc:docChg>
  </pc:docChgLst>
  <pc:docChgLst>
    <pc:chgData name="Samyak" userId="42f20970-c150-41a5-95a8-990a2c90f627" providerId="ADAL" clId="{3FD9D934-AF7D-4147-80CC-5195123FEDDF}"/>
    <pc:docChg chg="undo custSel addSld modSld sldOrd">
      <pc:chgData name="Samyak" userId="42f20970-c150-41a5-95a8-990a2c90f627" providerId="ADAL" clId="{3FD9D934-AF7D-4147-80CC-5195123FEDDF}" dt="2024-11-18T11:39:32.647" v="13758" actId="20577"/>
      <pc:docMkLst>
        <pc:docMk/>
      </pc:docMkLst>
      <pc:sldChg chg="addSp modSp mod">
        <pc:chgData name="Samyak" userId="42f20970-c150-41a5-95a8-990a2c90f627" providerId="ADAL" clId="{3FD9D934-AF7D-4147-80CC-5195123FEDDF}" dt="2024-11-18T06:03:51.856" v="13133" actId="1076"/>
        <pc:sldMkLst>
          <pc:docMk/>
          <pc:sldMk cId="2835657299" sldId="275"/>
        </pc:sldMkLst>
        <pc:spChg chg="mod">
          <ac:chgData name="Samyak" userId="42f20970-c150-41a5-95a8-990a2c90f627" providerId="ADAL" clId="{3FD9D934-AF7D-4147-80CC-5195123FEDDF}" dt="2024-11-18T06:03:23.948" v="13130" actId="207"/>
          <ac:spMkLst>
            <pc:docMk/>
            <pc:sldMk cId="2835657299" sldId="275"/>
            <ac:spMk id="31" creationId="{6AF02602-F770-3204-2039-EB621551DB7C}"/>
          </ac:spMkLst>
        </pc:spChg>
        <pc:spChg chg="mod">
          <ac:chgData name="Samyak" userId="42f20970-c150-41a5-95a8-990a2c90f627" providerId="ADAL" clId="{3FD9D934-AF7D-4147-80CC-5195123FEDDF}" dt="2024-11-18T06:03:23.948" v="13130" actId="207"/>
          <ac:spMkLst>
            <pc:docMk/>
            <pc:sldMk cId="2835657299" sldId="275"/>
            <ac:spMk id="32" creationId="{15F61053-C3E6-BAE6-B030-0210DDD0FCCA}"/>
          </ac:spMkLst>
        </pc:spChg>
        <pc:spChg chg="mod">
          <ac:chgData name="Samyak" userId="42f20970-c150-41a5-95a8-990a2c90f627" providerId="ADAL" clId="{3FD9D934-AF7D-4147-80CC-5195123FEDDF}" dt="2024-11-18T06:03:23.948" v="13130" actId="207"/>
          <ac:spMkLst>
            <pc:docMk/>
            <pc:sldMk cId="2835657299" sldId="275"/>
            <ac:spMk id="33" creationId="{37469CBA-3562-A768-9CA4-5447D826DB1C}"/>
          </ac:spMkLst>
        </pc:spChg>
        <pc:spChg chg="mod">
          <ac:chgData name="Samyak" userId="42f20970-c150-41a5-95a8-990a2c90f627" providerId="ADAL" clId="{3FD9D934-AF7D-4147-80CC-5195123FEDDF}" dt="2024-11-18T06:03:23.948" v="13130" actId="207"/>
          <ac:spMkLst>
            <pc:docMk/>
            <pc:sldMk cId="2835657299" sldId="275"/>
            <ac:spMk id="34" creationId="{9BFDDB97-97B1-B9C0-F844-462DF80487FA}"/>
          </ac:spMkLst>
        </pc:spChg>
        <pc:spChg chg="mod">
          <ac:chgData name="Samyak" userId="42f20970-c150-41a5-95a8-990a2c90f627" providerId="ADAL" clId="{3FD9D934-AF7D-4147-80CC-5195123FEDDF}" dt="2024-11-18T06:03:23.948" v="13130" actId="207"/>
          <ac:spMkLst>
            <pc:docMk/>
            <pc:sldMk cId="2835657299" sldId="275"/>
            <ac:spMk id="35" creationId="{BB425A6C-857F-5EC0-736B-D597114B82F8}"/>
          </ac:spMkLst>
        </pc:spChg>
        <pc:spChg chg="mod">
          <ac:chgData name="Samyak" userId="42f20970-c150-41a5-95a8-990a2c90f627" providerId="ADAL" clId="{3FD9D934-AF7D-4147-80CC-5195123FEDDF}" dt="2024-11-18T06:03:23.948" v="13130" actId="207"/>
          <ac:spMkLst>
            <pc:docMk/>
            <pc:sldMk cId="2835657299" sldId="275"/>
            <ac:spMk id="36" creationId="{D4BBE8AD-CEB3-1459-891A-B7B36B129E31}"/>
          </ac:spMkLst>
        </pc:spChg>
        <pc:spChg chg="mod">
          <ac:chgData name="Samyak" userId="42f20970-c150-41a5-95a8-990a2c90f627" providerId="ADAL" clId="{3FD9D934-AF7D-4147-80CC-5195123FEDDF}" dt="2024-11-18T06:03:23.948" v="13130" actId="207"/>
          <ac:spMkLst>
            <pc:docMk/>
            <pc:sldMk cId="2835657299" sldId="275"/>
            <ac:spMk id="37" creationId="{C4993DA4-0E39-F6E8-37C6-94E5EE06D1B8}"/>
          </ac:spMkLst>
        </pc:spChg>
        <pc:spChg chg="mod">
          <ac:chgData name="Samyak" userId="42f20970-c150-41a5-95a8-990a2c90f627" providerId="ADAL" clId="{3FD9D934-AF7D-4147-80CC-5195123FEDDF}" dt="2024-11-18T06:03:23.948" v="13130" actId="207"/>
          <ac:spMkLst>
            <pc:docMk/>
            <pc:sldMk cId="2835657299" sldId="275"/>
            <ac:spMk id="38" creationId="{77460F4F-FF52-F901-65F5-682327896E3E}"/>
          </ac:spMkLst>
        </pc:spChg>
        <pc:spChg chg="mod">
          <ac:chgData name="Samyak" userId="42f20970-c150-41a5-95a8-990a2c90f627" providerId="ADAL" clId="{3FD9D934-AF7D-4147-80CC-5195123FEDDF}" dt="2024-11-18T06:03:23.948" v="13130" actId="207"/>
          <ac:spMkLst>
            <pc:docMk/>
            <pc:sldMk cId="2835657299" sldId="275"/>
            <ac:spMk id="39" creationId="{6FCE2D58-F59D-68D0-E378-E8DF7F76FF19}"/>
          </ac:spMkLst>
        </pc:spChg>
        <pc:spChg chg="mod">
          <ac:chgData name="Samyak" userId="42f20970-c150-41a5-95a8-990a2c90f627" providerId="ADAL" clId="{3FD9D934-AF7D-4147-80CC-5195123FEDDF}" dt="2024-11-18T06:03:23.948" v="13130" actId="207"/>
          <ac:spMkLst>
            <pc:docMk/>
            <pc:sldMk cId="2835657299" sldId="275"/>
            <ac:spMk id="40" creationId="{0DC44E6D-99C7-D404-B9D1-BA5AC22246FF}"/>
          </ac:spMkLst>
        </pc:spChg>
        <pc:spChg chg="mod">
          <ac:chgData name="Samyak" userId="42f20970-c150-41a5-95a8-990a2c90f627" providerId="ADAL" clId="{3FD9D934-AF7D-4147-80CC-5195123FEDDF}" dt="2024-11-18T06:03:23.948" v="13130" actId="207"/>
          <ac:spMkLst>
            <pc:docMk/>
            <pc:sldMk cId="2835657299" sldId="275"/>
            <ac:spMk id="41" creationId="{7FE04D1E-F6B0-8815-C405-E1E1BF8808A9}"/>
          </ac:spMkLst>
        </pc:spChg>
        <pc:spChg chg="mod">
          <ac:chgData name="Samyak" userId="42f20970-c150-41a5-95a8-990a2c90f627" providerId="ADAL" clId="{3FD9D934-AF7D-4147-80CC-5195123FEDDF}" dt="2024-11-18T06:03:23.948" v="13130" actId="207"/>
          <ac:spMkLst>
            <pc:docMk/>
            <pc:sldMk cId="2835657299" sldId="275"/>
            <ac:spMk id="42" creationId="{73D759A3-113A-295C-31E6-41794DB51799}"/>
          </ac:spMkLst>
        </pc:spChg>
        <pc:spChg chg="mod">
          <ac:chgData name="Samyak" userId="42f20970-c150-41a5-95a8-990a2c90f627" providerId="ADAL" clId="{3FD9D934-AF7D-4147-80CC-5195123FEDDF}" dt="2024-11-18T06:03:23.948" v="13130" actId="207"/>
          <ac:spMkLst>
            <pc:docMk/>
            <pc:sldMk cId="2835657299" sldId="275"/>
            <ac:spMk id="43" creationId="{49082A7D-7997-58DD-E0A3-25568CF20DFA}"/>
          </ac:spMkLst>
        </pc:spChg>
        <pc:spChg chg="mod">
          <ac:chgData name="Samyak" userId="42f20970-c150-41a5-95a8-990a2c90f627" providerId="ADAL" clId="{3FD9D934-AF7D-4147-80CC-5195123FEDDF}" dt="2024-11-18T06:03:23.948" v="13130" actId="207"/>
          <ac:spMkLst>
            <pc:docMk/>
            <pc:sldMk cId="2835657299" sldId="275"/>
            <ac:spMk id="44" creationId="{568012CC-2BE1-8ADF-CB41-952EABED4137}"/>
          </ac:spMkLst>
        </pc:spChg>
        <pc:spChg chg="mod">
          <ac:chgData name="Samyak" userId="42f20970-c150-41a5-95a8-990a2c90f627" providerId="ADAL" clId="{3FD9D934-AF7D-4147-80CC-5195123FEDDF}" dt="2024-11-18T06:03:23.948" v="13130" actId="207"/>
          <ac:spMkLst>
            <pc:docMk/>
            <pc:sldMk cId="2835657299" sldId="275"/>
            <ac:spMk id="45" creationId="{D5D194EA-B24F-6C3E-4889-9308EEAE8253}"/>
          </ac:spMkLst>
        </pc:spChg>
        <pc:picChg chg="add mod">
          <ac:chgData name="Samyak" userId="42f20970-c150-41a5-95a8-990a2c90f627" providerId="ADAL" clId="{3FD9D934-AF7D-4147-80CC-5195123FEDDF}" dt="2024-11-18T06:03:51.856" v="13133" actId="1076"/>
          <ac:picMkLst>
            <pc:docMk/>
            <pc:sldMk cId="2835657299" sldId="275"/>
            <ac:picMk id="2" creationId="{925FE339-6FF2-A11B-7801-AC15A79D02C1}"/>
          </ac:picMkLst>
        </pc:picChg>
      </pc:sldChg>
      <pc:sldChg chg="addSp delSp modSp mod">
        <pc:chgData name="Samyak" userId="42f20970-c150-41a5-95a8-990a2c90f627" providerId="ADAL" clId="{3FD9D934-AF7D-4147-80CC-5195123FEDDF}" dt="2024-10-22T16:59:40.508" v="2443" actId="1076"/>
        <pc:sldMkLst>
          <pc:docMk/>
          <pc:sldMk cId="2222162341" sldId="276"/>
        </pc:sldMkLst>
      </pc:sldChg>
      <pc:sldChg chg="addSp delSp modSp mod modAnim modNotesTx">
        <pc:chgData name="Samyak" userId="42f20970-c150-41a5-95a8-990a2c90f627" providerId="ADAL" clId="{3FD9D934-AF7D-4147-80CC-5195123FEDDF}" dt="2024-11-18T07:03:10.244" v="13701"/>
        <pc:sldMkLst>
          <pc:docMk/>
          <pc:sldMk cId="2618174005" sldId="286"/>
        </pc:sldMkLst>
        <pc:spChg chg="mod">
          <ac:chgData name="Samyak" userId="42f20970-c150-41a5-95a8-990a2c90f627" providerId="ADAL" clId="{3FD9D934-AF7D-4147-80CC-5195123FEDDF}" dt="2024-10-22T23:00:03.037" v="6353" actId="14861"/>
          <ac:spMkLst>
            <pc:docMk/>
            <pc:sldMk cId="2618174005" sldId="286"/>
            <ac:spMk id="2" creationId="{77A3DD45-B466-AED4-BFAD-43AF8D6D5122}"/>
          </ac:spMkLst>
        </pc:spChg>
        <pc:spChg chg="mod">
          <ac:chgData name="Samyak" userId="42f20970-c150-41a5-95a8-990a2c90f627" providerId="ADAL" clId="{3FD9D934-AF7D-4147-80CC-5195123FEDDF}" dt="2024-10-22T23:00:03.037" v="6353" actId="14861"/>
          <ac:spMkLst>
            <pc:docMk/>
            <pc:sldMk cId="2618174005" sldId="286"/>
            <ac:spMk id="4" creationId="{833435D5-FA1C-4130-4B12-99293A74D341}"/>
          </ac:spMkLst>
        </pc:spChg>
        <pc:spChg chg="mod">
          <ac:chgData name="Samyak" userId="42f20970-c150-41a5-95a8-990a2c90f627" providerId="ADAL" clId="{3FD9D934-AF7D-4147-80CC-5195123FEDDF}" dt="2024-10-22T22:58:52.526" v="6338" actId="1036"/>
          <ac:spMkLst>
            <pc:docMk/>
            <pc:sldMk cId="2618174005" sldId="286"/>
            <ac:spMk id="5" creationId="{5845BA23-0D7A-6F99-7B90-0B5BA42BDE1A}"/>
          </ac:spMkLst>
        </pc:spChg>
        <pc:spChg chg="mod">
          <ac:chgData name="Samyak" userId="42f20970-c150-41a5-95a8-990a2c90f627" providerId="ADAL" clId="{3FD9D934-AF7D-4147-80CC-5195123FEDDF}" dt="2024-10-22T23:00:03.037" v="6353" actId="14861"/>
          <ac:spMkLst>
            <pc:docMk/>
            <pc:sldMk cId="2618174005" sldId="286"/>
            <ac:spMk id="6" creationId="{72B70482-7EBE-119F-CBCB-271A78DC0A9F}"/>
          </ac:spMkLst>
        </pc:spChg>
        <pc:spChg chg="mod">
          <ac:chgData name="Samyak" userId="42f20970-c150-41a5-95a8-990a2c90f627" providerId="ADAL" clId="{3FD9D934-AF7D-4147-80CC-5195123FEDDF}" dt="2024-10-22T22:58:52.526" v="6338" actId="1036"/>
          <ac:spMkLst>
            <pc:docMk/>
            <pc:sldMk cId="2618174005" sldId="286"/>
            <ac:spMk id="7" creationId="{3AAC88CC-6C8C-F236-31C4-FCFF094FC2B2}"/>
          </ac:spMkLst>
        </pc:spChg>
        <pc:spChg chg="mod">
          <ac:chgData name="Samyak" userId="42f20970-c150-41a5-95a8-990a2c90f627" providerId="ADAL" clId="{3FD9D934-AF7D-4147-80CC-5195123FEDDF}" dt="2024-10-22T23:00:03.037" v="6353" actId="14861"/>
          <ac:spMkLst>
            <pc:docMk/>
            <pc:sldMk cId="2618174005" sldId="286"/>
            <ac:spMk id="11" creationId="{7E2D729A-C4DD-FA2A-1084-8A17A6EBA5C0}"/>
          </ac:spMkLst>
        </pc:spChg>
        <pc:spChg chg="mod">
          <ac:chgData name="Samyak" userId="42f20970-c150-41a5-95a8-990a2c90f627" providerId="ADAL" clId="{3FD9D934-AF7D-4147-80CC-5195123FEDDF}" dt="2024-10-22T23:01:35.027" v="6363" actId="14100"/>
          <ac:spMkLst>
            <pc:docMk/>
            <pc:sldMk cId="2618174005" sldId="286"/>
            <ac:spMk id="12" creationId="{B85427B9-7ABB-DCAC-799D-5E6E042488DA}"/>
          </ac:spMkLst>
        </pc:spChg>
        <pc:spChg chg="mod">
          <ac:chgData name="Samyak" userId="42f20970-c150-41a5-95a8-990a2c90f627" providerId="ADAL" clId="{3FD9D934-AF7D-4147-80CC-5195123FEDDF}" dt="2024-10-22T22:58:52.526" v="6338" actId="1036"/>
          <ac:spMkLst>
            <pc:docMk/>
            <pc:sldMk cId="2618174005" sldId="286"/>
            <ac:spMk id="13" creationId="{E934CADC-6C6C-5E23-680C-FC62FBF8A993}"/>
          </ac:spMkLst>
        </pc:spChg>
        <pc:spChg chg="mod">
          <ac:chgData name="Samyak" userId="42f20970-c150-41a5-95a8-990a2c90f627" providerId="ADAL" clId="{3FD9D934-AF7D-4147-80CC-5195123FEDDF}" dt="2024-10-22T22:58:52.526" v="6338" actId="1036"/>
          <ac:spMkLst>
            <pc:docMk/>
            <pc:sldMk cId="2618174005" sldId="286"/>
            <ac:spMk id="14" creationId="{0398BCEC-4B69-F0F9-E444-E83445CACFD8}"/>
          </ac:spMkLst>
        </pc:spChg>
        <pc:spChg chg="mod">
          <ac:chgData name="Samyak" userId="42f20970-c150-41a5-95a8-990a2c90f627" providerId="ADAL" clId="{3FD9D934-AF7D-4147-80CC-5195123FEDDF}" dt="2024-10-22T23:07:20.910" v="6592" actId="1036"/>
          <ac:spMkLst>
            <pc:docMk/>
            <pc:sldMk cId="2618174005" sldId="286"/>
            <ac:spMk id="16" creationId="{A8A84D34-FCD1-8EB4-FAD3-A7FFDE7CD63A}"/>
          </ac:spMkLst>
        </pc:spChg>
        <pc:spChg chg="mod">
          <ac:chgData name="Samyak" userId="42f20970-c150-41a5-95a8-990a2c90f627" providerId="ADAL" clId="{3FD9D934-AF7D-4147-80CC-5195123FEDDF}" dt="2024-10-22T23:06:05.765" v="6549" actId="1036"/>
          <ac:spMkLst>
            <pc:docMk/>
            <pc:sldMk cId="2618174005" sldId="286"/>
            <ac:spMk id="17" creationId="{9D3D86DB-FE9E-4B86-8718-9AACC728DEA9}"/>
          </ac:spMkLst>
        </pc:spChg>
        <pc:spChg chg="mod">
          <ac:chgData name="Samyak" userId="42f20970-c150-41a5-95a8-990a2c90f627" providerId="ADAL" clId="{3FD9D934-AF7D-4147-80CC-5195123FEDDF}" dt="2024-10-22T23:01:55.163" v="6376" actId="1037"/>
          <ac:spMkLst>
            <pc:docMk/>
            <pc:sldMk cId="2618174005" sldId="286"/>
            <ac:spMk id="18" creationId="{D4A5F747-B1C3-3BBD-CDBB-5B174D5EB3DD}"/>
          </ac:spMkLst>
        </pc:spChg>
        <pc:spChg chg="mod">
          <ac:chgData name="Samyak" userId="42f20970-c150-41a5-95a8-990a2c90f627" providerId="ADAL" clId="{3FD9D934-AF7D-4147-80CC-5195123FEDDF}" dt="2024-10-22T23:07:37.820" v="6597" actId="1036"/>
          <ac:spMkLst>
            <pc:docMk/>
            <pc:sldMk cId="2618174005" sldId="286"/>
            <ac:spMk id="19" creationId="{D08915C4-90CB-2C51-6146-FD98129A4F03}"/>
          </ac:spMkLst>
        </pc:spChg>
        <pc:spChg chg="mod">
          <ac:chgData name="Samyak" userId="42f20970-c150-41a5-95a8-990a2c90f627" providerId="ADAL" clId="{3FD9D934-AF7D-4147-80CC-5195123FEDDF}" dt="2024-10-22T23:07:41.213" v="6600" actId="1036"/>
          <ac:spMkLst>
            <pc:docMk/>
            <pc:sldMk cId="2618174005" sldId="286"/>
            <ac:spMk id="20" creationId="{75319D71-4C12-E61A-E724-67ED702ECE42}"/>
          </ac:spMkLst>
        </pc:spChg>
        <pc:spChg chg="mod">
          <ac:chgData name="Samyak" userId="42f20970-c150-41a5-95a8-990a2c90f627" providerId="ADAL" clId="{3FD9D934-AF7D-4147-80CC-5195123FEDDF}" dt="2024-10-22T23:07:56.647" v="6603" actId="1036"/>
          <ac:spMkLst>
            <pc:docMk/>
            <pc:sldMk cId="2618174005" sldId="286"/>
            <ac:spMk id="21" creationId="{536E1487-C27C-CF10-050C-4A56EE40ADB4}"/>
          </ac:spMkLst>
        </pc:spChg>
        <pc:spChg chg="mod">
          <ac:chgData name="Samyak" userId="42f20970-c150-41a5-95a8-990a2c90f627" providerId="ADAL" clId="{3FD9D934-AF7D-4147-80CC-5195123FEDDF}" dt="2024-10-22T23:01:49.166" v="6370" actId="1037"/>
          <ac:spMkLst>
            <pc:docMk/>
            <pc:sldMk cId="2618174005" sldId="286"/>
            <ac:spMk id="24" creationId="{6546F557-8646-C74B-A895-B514E6CFB24C}"/>
          </ac:spMkLst>
        </pc:spChg>
        <pc:spChg chg="mod">
          <ac:chgData name="Samyak" userId="42f20970-c150-41a5-95a8-990a2c90f627" providerId="ADAL" clId="{3FD9D934-AF7D-4147-80CC-5195123FEDDF}" dt="2024-10-22T23:07:31.074" v="6594" actId="255"/>
          <ac:spMkLst>
            <pc:docMk/>
            <pc:sldMk cId="2618174005" sldId="286"/>
            <ac:spMk id="27" creationId="{82544A1F-5C8F-E51E-1EFA-1B40681F4DC0}"/>
          </ac:spMkLst>
        </pc:spChg>
        <pc:spChg chg="mod">
          <ac:chgData name="Samyak" userId="42f20970-c150-41a5-95a8-990a2c90f627" providerId="ADAL" clId="{3FD9D934-AF7D-4147-80CC-5195123FEDDF}" dt="2024-10-22T23:01:49.166" v="6370" actId="1037"/>
          <ac:spMkLst>
            <pc:docMk/>
            <pc:sldMk cId="2618174005" sldId="286"/>
            <ac:spMk id="28" creationId="{20F8FFC8-047A-53DB-89F2-E912C72448A5}"/>
          </ac:spMkLst>
        </pc:spChg>
        <pc:spChg chg="mod">
          <ac:chgData name="Samyak" userId="42f20970-c150-41a5-95a8-990a2c90f627" providerId="ADAL" clId="{3FD9D934-AF7D-4147-80CC-5195123FEDDF}" dt="2024-10-22T23:01:55.163" v="6376" actId="1037"/>
          <ac:spMkLst>
            <pc:docMk/>
            <pc:sldMk cId="2618174005" sldId="286"/>
            <ac:spMk id="30" creationId="{5889B45C-38BE-602B-8DD5-CD9409F897E2}"/>
          </ac:spMkLst>
        </pc:spChg>
        <pc:spChg chg="mod">
          <ac:chgData name="Samyak" userId="42f20970-c150-41a5-95a8-990a2c90f627" providerId="ADAL" clId="{3FD9D934-AF7D-4147-80CC-5195123FEDDF}" dt="2024-10-22T23:01:55.163" v="6376" actId="1037"/>
          <ac:spMkLst>
            <pc:docMk/>
            <pc:sldMk cId="2618174005" sldId="286"/>
            <ac:spMk id="31" creationId="{82E21CE1-E5F7-C94E-DB95-3A98074694E0}"/>
          </ac:spMkLst>
        </pc:spChg>
        <pc:spChg chg="mod">
          <ac:chgData name="Samyak" userId="42f20970-c150-41a5-95a8-990a2c90f627" providerId="ADAL" clId="{3FD9D934-AF7D-4147-80CC-5195123FEDDF}" dt="2024-11-18T06:51:44.871" v="13657" actId="1035"/>
          <ac:spMkLst>
            <pc:docMk/>
            <pc:sldMk cId="2618174005" sldId="286"/>
            <ac:spMk id="32" creationId="{FE652868-DD97-ED1B-DC7A-63A777655FDE}"/>
          </ac:spMkLst>
        </pc:spChg>
        <pc:spChg chg="mod">
          <ac:chgData name="Samyak" userId="42f20970-c150-41a5-95a8-990a2c90f627" providerId="ADAL" clId="{3FD9D934-AF7D-4147-80CC-5195123FEDDF}" dt="2024-11-17T17:11:05.578" v="7116" actId="113"/>
          <ac:spMkLst>
            <pc:docMk/>
            <pc:sldMk cId="2618174005" sldId="286"/>
            <ac:spMk id="33" creationId="{6F30795F-90B4-D3F9-F310-73F30EAC592C}"/>
          </ac:spMkLst>
        </pc:spChg>
        <pc:spChg chg="mod">
          <ac:chgData name="Samyak" userId="42f20970-c150-41a5-95a8-990a2c90f627" providerId="ADAL" clId="{3FD9D934-AF7D-4147-80CC-5195123FEDDF}" dt="2024-11-17T17:11:16.581" v="7118" actId="113"/>
          <ac:spMkLst>
            <pc:docMk/>
            <pc:sldMk cId="2618174005" sldId="286"/>
            <ac:spMk id="34" creationId="{2FFDB7DA-2060-F14A-DA54-AD8FF53FF24F}"/>
          </ac:spMkLst>
        </pc:spChg>
        <pc:spChg chg="mod">
          <ac:chgData name="Samyak" userId="42f20970-c150-41a5-95a8-990a2c90f627" providerId="ADAL" clId="{3FD9D934-AF7D-4147-80CC-5195123FEDDF}" dt="2024-11-17T17:12:30.033" v="7125" actId="14100"/>
          <ac:spMkLst>
            <pc:docMk/>
            <pc:sldMk cId="2618174005" sldId="286"/>
            <ac:spMk id="35" creationId="{F2099DB2-602B-6E6C-6549-B4293C31253C}"/>
          </ac:spMkLst>
        </pc:spChg>
        <pc:spChg chg="mod">
          <ac:chgData name="Samyak" userId="42f20970-c150-41a5-95a8-990a2c90f627" providerId="ADAL" clId="{3FD9D934-AF7D-4147-80CC-5195123FEDDF}" dt="2024-11-18T06:56:52.458" v="13682" actId="20577"/>
          <ac:spMkLst>
            <pc:docMk/>
            <pc:sldMk cId="2618174005" sldId="286"/>
            <ac:spMk id="36" creationId="{CD4FF902-0ABB-294F-3D78-34B28429B851}"/>
          </ac:spMkLst>
        </pc:spChg>
        <pc:spChg chg="mod">
          <ac:chgData name="Samyak" userId="42f20970-c150-41a5-95a8-990a2c90f627" providerId="ADAL" clId="{3FD9D934-AF7D-4147-80CC-5195123FEDDF}" dt="2024-11-18T05:24:51.073" v="12674" actId="113"/>
          <ac:spMkLst>
            <pc:docMk/>
            <pc:sldMk cId="2618174005" sldId="286"/>
            <ac:spMk id="37" creationId="{F80CCFEF-EB37-D907-B3FD-247BAB81D239}"/>
          </ac:spMkLst>
        </pc:spChg>
        <pc:spChg chg="mod">
          <ac:chgData name="Samyak" userId="42f20970-c150-41a5-95a8-990a2c90f627" providerId="ADAL" clId="{3FD9D934-AF7D-4147-80CC-5195123FEDDF}" dt="2024-10-22T23:01:26.756" v="6359" actId="14100"/>
          <ac:spMkLst>
            <pc:docMk/>
            <pc:sldMk cId="2618174005" sldId="286"/>
            <ac:spMk id="38" creationId="{DA5E9743-143D-25E8-0AC4-75F5302DA7DA}"/>
          </ac:spMkLst>
        </pc:spChg>
        <pc:spChg chg="mod">
          <ac:chgData name="Samyak" userId="42f20970-c150-41a5-95a8-990a2c90f627" providerId="ADAL" clId="{3FD9D934-AF7D-4147-80CC-5195123FEDDF}" dt="2024-11-18T06:26:47.260" v="13609" actId="120"/>
          <ac:spMkLst>
            <pc:docMk/>
            <pc:sldMk cId="2618174005" sldId="286"/>
            <ac:spMk id="39" creationId="{41A848B5-D9F9-A98D-305F-6B7C52CCD227}"/>
          </ac:spMkLst>
        </pc:spChg>
        <pc:spChg chg="mod">
          <ac:chgData name="Samyak" userId="42f20970-c150-41a5-95a8-990a2c90f627" providerId="ADAL" clId="{3FD9D934-AF7D-4147-80CC-5195123FEDDF}" dt="2024-10-22T23:02:27.808" v="6380" actId="14100"/>
          <ac:spMkLst>
            <pc:docMk/>
            <pc:sldMk cId="2618174005" sldId="286"/>
            <ac:spMk id="40" creationId="{D1E76B14-854E-A9C2-8EF3-146D2FB86D23}"/>
          </ac:spMkLst>
        </pc:spChg>
        <pc:spChg chg="mod">
          <ac:chgData name="Samyak" userId="42f20970-c150-41a5-95a8-990a2c90f627" providerId="ADAL" clId="{3FD9D934-AF7D-4147-80CC-5195123FEDDF}" dt="2024-11-18T06:56:27.750" v="13676" actId="113"/>
          <ac:spMkLst>
            <pc:docMk/>
            <pc:sldMk cId="2618174005" sldId="286"/>
            <ac:spMk id="41" creationId="{FE8FB342-3CDB-DC0A-1FFC-4D11E4A9039A}"/>
          </ac:spMkLst>
        </pc:spChg>
        <pc:spChg chg="mod">
          <ac:chgData name="Samyak" userId="42f20970-c150-41a5-95a8-990a2c90f627" providerId="ADAL" clId="{3FD9D934-AF7D-4147-80CC-5195123FEDDF}" dt="2024-11-18T07:02:20.702" v="13700" actId="1035"/>
          <ac:spMkLst>
            <pc:docMk/>
            <pc:sldMk cId="2618174005" sldId="286"/>
            <ac:spMk id="42" creationId="{D0C7FDB7-01A5-432F-B3B8-7F4F883C2BEA}"/>
          </ac:spMkLst>
        </pc:spChg>
        <pc:spChg chg="mod">
          <ac:chgData name="Samyak" userId="42f20970-c150-41a5-95a8-990a2c90f627" providerId="ADAL" clId="{3FD9D934-AF7D-4147-80CC-5195123FEDDF}" dt="2024-11-18T05:27:05.460" v="12676" actId="207"/>
          <ac:spMkLst>
            <pc:docMk/>
            <pc:sldMk cId="2618174005" sldId="286"/>
            <ac:spMk id="43" creationId="{DCBB406D-BC73-5B0B-6D06-DFBD613C4734}"/>
          </ac:spMkLst>
        </pc:spChg>
        <pc:spChg chg="mod">
          <ac:chgData name="Samyak" userId="42f20970-c150-41a5-95a8-990a2c90f627" providerId="ADAL" clId="{3FD9D934-AF7D-4147-80CC-5195123FEDDF}" dt="2024-10-22T23:03:58.008" v="6474" actId="1036"/>
          <ac:spMkLst>
            <pc:docMk/>
            <pc:sldMk cId="2618174005" sldId="286"/>
            <ac:spMk id="44" creationId="{DAF74D3F-CCC1-666C-78FA-7C02AF3BF941}"/>
          </ac:spMkLst>
        </pc:spChg>
        <pc:spChg chg="mod">
          <ac:chgData name="Samyak" userId="42f20970-c150-41a5-95a8-990a2c90f627" providerId="ADAL" clId="{3FD9D934-AF7D-4147-80CC-5195123FEDDF}" dt="2024-10-22T23:04:01.548" v="6484" actId="1035"/>
          <ac:spMkLst>
            <pc:docMk/>
            <pc:sldMk cId="2618174005" sldId="286"/>
            <ac:spMk id="45" creationId="{BD31048B-B88E-416A-E528-755947CDED63}"/>
          </ac:spMkLst>
        </pc:spChg>
        <pc:spChg chg="mod">
          <ac:chgData name="Samyak" userId="42f20970-c150-41a5-95a8-990a2c90f627" providerId="ADAL" clId="{3FD9D934-AF7D-4147-80CC-5195123FEDDF}" dt="2024-10-22T23:00:03.037" v="6353" actId="14861"/>
          <ac:spMkLst>
            <pc:docMk/>
            <pc:sldMk cId="2618174005" sldId="286"/>
            <ac:spMk id="47" creationId="{1F831A8B-BABC-5297-EA55-23924BDB46AF}"/>
          </ac:spMkLst>
        </pc:spChg>
        <pc:spChg chg="mod">
          <ac:chgData name="Samyak" userId="42f20970-c150-41a5-95a8-990a2c90f627" providerId="ADAL" clId="{3FD9D934-AF7D-4147-80CC-5195123FEDDF}" dt="2024-10-22T22:58:52.526" v="6338" actId="1036"/>
          <ac:spMkLst>
            <pc:docMk/>
            <pc:sldMk cId="2618174005" sldId="286"/>
            <ac:spMk id="48" creationId="{9C9EC67A-7053-AC27-576C-93F740D6F600}"/>
          </ac:spMkLst>
        </pc:spChg>
        <pc:spChg chg="mod">
          <ac:chgData name="Samyak" userId="42f20970-c150-41a5-95a8-990a2c90f627" providerId="ADAL" clId="{3FD9D934-AF7D-4147-80CC-5195123FEDDF}" dt="2024-10-22T23:00:03.037" v="6353" actId="14861"/>
          <ac:spMkLst>
            <pc:docMk/>
            <pc:sldMk cId="2618174005" sldId="286"/>
            <ac:spMk id="50" creationId="{814183F1-50DD-1109-262B-9F114FAE4FD0}"/>
          </ac:spMkLst>
        </pc:spChg>
        <pc:spChg chg="mod">
          <ac:chgData name="Samyak" userId="42f20970-c150-41a5-95a8-990a2c90f627" providerId="ADAL" clId="{3FD9D934-AF7D-4147-80CC-5195123FEDDF}" dt="2024-10-22T23:00:03.037" v="6353" actId="14861"/>
          <ac:spMkLst>
            <pc:docMk/>
            <pc:sldMk cId="2618174005" sldId="286"/>
            <ac:spMk id="52" creationId="{CEB3E9FF-3BE3-038A-3368-5A2E5B2CEB20}"/>
          </ac:spMkLst>
        </pc:spChg>
        <pc:spChg chg="mod">
          <ac:chgData name="Samyak" userId="42f20970-c150-41a5-95a8-990a2c90f627" providerId="ADAL" clId="{3FD9D934-AF7D-4147-80CC-5195123FEDDF}" dt="2024-11-17T17:11:31.764" v="7119" actId="313"/>
          <ac:spMkLst>
            <pc:docMk/>
            <pc:sldMk cId="2618174005" sldId="286"/>
            <ac:spMk id="54" creationId="{41CFE4E2-EE2E-4A1C-9A77-849039DACBE5}"/>
          </ac:spMkLst>
        </pc:spChg>
        <pc:spChg chg="mod">
          <ac:chgData name="Samyak" userId="42f20970-c150-41a5-95a8-990a2c90f627" providerId="ADAL" clId="{3FD9D934-AF7D-4147-80CC-5195123FEDDF}" dt="2024-10-22T23:01:55.163" v="6376" actId="1037"/>
          <ac:spMkLst>
            <pc:docMk/>
            <pc:sldMk cId="2618174005" sldId="286"/>
            <ac:spMk id="58" creationId="{6D0A0098-2B62-FCC0-DF71-7CCF094FAA64}"/>
          </ac:spMkLst>
        </pc:spChg>
        <pc:spChg chg="mod">
          <ac:chgData name="Samyak" userId="42f20970-c150-41a5-95a8-990a2c90f627" providerId="ADAL" clId="{3FD9D934-AF7D-4147-80CC-5195123FEDDF}" dt="2024-10-22T23:01:55.163" v="6376" actId="1037"/>
          <ac:spMkLst>
            <pc:docMk/>
            <pc:sldMk cId="2618174005" sldId="286"/>
            <ac:spMk id="59" creationId="{48395064-06B3-A851-F901-98039E189AE7}"/>
          </ac:spMkLst>
        </pc:spChg>
        <pc:spChg chg="mod">
          <ac:chgData name="Samyak" userId="42f20970-c150-41a5-95a8-990a2c90f627" providerId="ADAL" clId="{3FD9D934-AF7D-4147-80CC-5195123FEDDF}" dt="2024-10-22T23:01:55.163" v="6376" actId="1037"/>
          <ac:spMkLst>
            <pc:docMk/>
            <pc:sldMk cId="2618174005" sldId="286"/>
            <ac:spMk id="60" creationId="{993DF106-0748-8C90-B24F-CBAEA8F41A9B}"/>
          </ac:spMkLst>
        </pc:spChg>
        <pc:spChg chg="mod">
          <ac:chgData name="Samyak" userId="42f20970-c150-41a5-95a8-990a2c90f627" providerId="ADAL" clId="{3FD9D934-AF7D-4147-80CC-5195123FEDDF}" dt="2024-11-18T05:28:09.430" v="12677" actId="207"/>
          <ac:spMkLst>
            <pc:docMk/>
            <pc:sldMk cId="2618174005" sldId="286"/>
            <ac:spMk id="61" creationId="{73940C9A-9ED9-94E7-0113-81F279390C7F}"/>
          </ac:spMkLst>
        </pc:spChg>
        <pc:spChg chg="mod">
          <ac:chgData name="Samyak" userId="42f20970-c150-41a5-95a8-990a2c90f627" providerId="ADAL" clId="{3FD9D934-AF7D-4147-80CC-5195123FEDDF}" dt="2024-11-18T05:28:14.757" v="12678" actId="207"/>
          <ac:spMkLst>
            <pc:docMk/>
            <pc:sldMk cId="2618174005" sldId="286"/>
            <ac:spMk id="62" creationId="{1D2B6A95-0DA0-ABFE-9954-56F8E8F46C73}"/>
          </ac:spMkLst>
        </pc:spChg>
        <pc:spChg chg="mod">
          <ac:chgData name="Samyak" userId="42f20970-c150-41a5-95a8-990a2c90f627" providerId="ADAL" clId="{3FD9D934-AF7D-4147-80CC-5195123FEDDF}" dt="2024-11-18T05:28:19.422" v="12679" actId="207"/>
          <ac:spMkLst>
            <pc:docMk/>
            <pc:sldMk cId="2618174005" sldId="286"/>
            <ac:spMk id="63" creationId="{7F00BF2D-73D6-A3B1-A8EE-F4A307AC8897}"/>
          </ac:spMkLst>
        </pc:spChg>
        <pc:spChg chg="mod">
          <ac:chgData name="Samyak" userId="42f20970-c150-41a5-95a8-990a2c90f627" providerId="ADAL" clId="{3FD9D934-AF7D-4147-80CC-5195123FEDDF}" dt="2024-10-22T23:17:57.196" v="6671" actId="1035"/>
          <ac:spMkLst>
            <pc:docMk/>
            <pc:sldMk cId="2618174005" sldId="286"/>
            <ac:spMk id="64" creationId="{4A5DDA5F-33D2-5FAB-BB18-88F99D3FFD2B}"/>
          </ac:spMkLst>
        </pc:spChg>
        <pc:spChg chg="mod">
          <ac:chgData name="Samyak" userId="42f20970-c150-41a5-95a8-990a2c90f627" providerId="ADAL" clId="{3FD9D934-AF7D-4147-80CC-5195123FEDDF}" dt="2024-10-22T23:04:20.319" v="6486" actId="1036"/>
          <ac:spMkLst>
            <pc:docMk/>
            <pc:sldMk cId="2618174005" sldId="286"/>
            <ac:spMk id="65" creationId="{7E42FF9E-A816-052F-E67E-2F1D08567792}"/>
          </ac:spMkLst>
        </pc:spChg>
        <pc:spChg chg="mod">
          <ac:chgData name="Samyak" userId="42f20970-c150-41a5-95a8-990a2c90f627" providerId="ADAL" clId="{3FD9D934-AF7D-4147-80CC-5195123FEDDF}" dt="2024-10-22T23:08:20.391" v="6604" actId="14100"/>
          <ac:spMkLst>
            <pc:docMk/>
            <pc:sldMk cId="2618174005" sldId="286"/>
            <ac:spMk id="66" creationId="{761FCD38-5BC2-D49B-6C37-2B422FBBDBEC}"/>
          </ac:spMkLst>
        </pc:spChg>
        <pc:spChg chg="mod">
          <ac:chgData name="Samyak" userId="42f20970-c150-41a5-95a8-990a2c90f627" providerId="ADAL" clId="{3FD9D934-AF7D-4147-80CC-5195123FEDDF}" dt="2024-10-22T23:08:29.436" v="6605" actId="14100"/>
          <ac:spMkLst>
            <pc:docMk/>
            <pc:sldMk cId="2618174005" sldId="286"/>
            <ac:spMk id="67" creationId="{FAF07FB9-DEBC-4EC1-C0B2-AB417A552E56}"/>
          </ac:spMkLst>
        </pc:spChg>
        <pc:spChg chg="mod">
          <ac:chgData name="Samyak" userId="42f20970-c150-41a5-95a8-990a2c90f627" providerId="ADAL" clId="{3FD9D934-AF7D-4147-80CC-5195123FEDDF}" dt="2024-10-22T23:01:55.163" v="6376" actId="1037"/>
          <ac:spMkLst>
            <pc:docMk/>
            <pc:sldMk cId="2618174005" sldId="286"/>
            <ac:spMk id="70" creationId="{70E3A184-E74A-791D-F240-7A75A9BC2B5E}"/>
          </ac:spMkLst>
        </pc:spChg>
        <pc:spChg chg="mod">
          <ac:chgData name="Samyak" userId="42f20970-c150-41a5-95a8-990a2c90f627" providerId="ADAL" clId="{3FD9D934-AF7D-4147-80CC-5195123FEDDF}" dt="2024-10-22T23:04:20.319" v="6486" actId="1036"/>
          <ac:spMkLst>
            <pc:docMk/>
            <pc:sldMk cId="2618174005" sldId="286"/>
            <ac:spMk id="73" creationId="{581BBC9B-F2F8-50BC-6AD0-3219950DE2C8}"/>
          </ac:spMkLst>
        </pc:spChg>
        <pc:spChg chg="mod">
          <ac:chgData name="Samyak" userId="42f20970-c150-41a5-95a8-990a2c90f627" providerId="ADAL" clId="{3FD9D934-AF7D-4147-80CC-5195123FEDDF}" dt="2024-10-22T23:17:57.196" v="6671" actId="1035"/>
          <ac:spMkLst>
            <pc:docMk/>
            <pc:sldMk cId="2618174005" sldId="286"/>
            <ac:spMk id="74" creationId="{CB7F992F-9A3E-ECD4-4177-295E75294110}"/>
          </ac:spMkLst>
        </pc:spChg>
        <pc:spChg chg="mod">
          <ac:chgData name="Samyak" userId="42f20970-c150-41a5-95a8-990a2c90f627" providerId="ADAL" clId="{3FD9D934-AF7D-4147-80CC-5195123FEDDF}" dt="2024-11-18T07:01:55.292" v="13689" actId="14100"/>
          <ac:spMkLst>
            <pc:docMk/>
            <pc:sldMk cId="2618174005" sldId="286"/>
            <ac:spMk id="75" creationId="{B9C6A789-BB1F-1DCA-312C-02DE5C00589C}"/>
          </ac:spMkLst>
        </pc:spChg>
        <pc:spChg chg="mod">
          <ac:chgData name="Samyak" userId="42f20970-c150-41a5-95a8-990a2c90f627" providerId="ADAL" clId="{3FD9D934-AF7D-4147-80CC-5195123FEDDF}" dt="2024-10-22T23:00:03.037" v="6353" actId="14861"/>
          <ac:spMkLst>
            <pc:docMk/>
            <pc:sldMk cId="2618174005" sldId="286"/>
            <ac:spMk id="76" creationId="{BB282109-8DFE-138B-132B-B189A90CD0DF}"/>
          </ac:spMkLst>
        </pc:spChg>
        <pc:spChg chg="mod">
          <ac:chgData name="Samyak" userId="42f20970-c150-41a5-95a8-990a2c90f627" providerId="ADAL" clId="{3FD9D934-AF7D-4147-80CC-5195123FEDDF}" dt="2024-10-22T23:17:57.196" v="6671" actId="1035"/>
          <ac:spMkLst>
            <pc:docMk/>
            <pc:sldMk cId="2618174005" sldId="286"/>
            <ac:spMk id="79" creationId="{D00A2783-5172-08E0-3827-0A347BFB84C9}"/>
          </ac:spMkLst>
        </pc:spChg>
        <pc:spChg chg="add mod">
          <ac:chgData name="Samyak" userId="42f20970-c150-41a5-95a8-990a2c90f627" providerId="ADAL" clId="{3FD9D934-AF7D-4147-80CC-5195123FEDDF}" dt="2024-10-22T23:17:57.196" v="6671" actId="1035"/>
          <ac:spMkLst>
            <pc:docMk/>
            <pc:sldMk cId="2618174005" sldId="286"/>
            <ac:spMk id="81" creationId="{0B60B3E6-FF2F-4ADE-A000-0E2FB5D55AC5}"/>
          </ac:spMkLst>
        </pc:spChg>
        <pc:spChg chg="mod">
          <ac:chgData name="Samyak" userId="42f20970-c150-41a5-95a8-990a2c90f627" providerId="ADAL" clId="{3FD9D934-AF7D-4147-80CC-5195123FEDDF}" dt="2024-10-22T23:17:57.196" v="6671" actId="1035"/>
          <ac:spMkLst>
            <pc:docMk/>
            <pc:sldMk cId="2618174005" sldId="286"/>
            <ac:spMk id="82" creationId="{9BB22B11-E1CE-77AF-8C1A-182A7E568FF8}"/>
          </ac:spMkLst>
        </pc:spChg>
        <pc:spChg chg="mod">
          <ac:chgData name="Samyak" userId="42f20970-c150-41a5-95a8-990a2c90f627" providerId="ADAL" clId="{3FD9D934-AF7D-4147-80CC-5195123FEDDF}" dt="2024-10-22T23:17:57.196" v="6671" actId="1035"/>
          <ac:spMkLst>
            <pc:docMk/>
            <pc:sldMk cId="2618174005" sldId="286"/>
            <ac:spMk id="83" creationId="{52D570C4-B356-16BC-6B50-E1F0EC5FDDEC}"/>
          </ac:spMkLst>
        </pc:spChg>
        <pc:spChg chg="mod">
          <ac:chgData name="Samyak" userId="42f20970-c150-41a5-95a8-990a2c90f627" providerId="ADAL" clId="{3FD9D934-AF7D-4147-80CC-5195123FEDDF}" dt="2024-10-22T23:17:57.196" v="6671" actId="1035"/>
          <ac:spMkLst>
            <pc:docMk/>
            <pc:sldMk cId="2618174005" sldId="286"/>
            <ac:spMk id="84" creationId="{F92BE01D-401B-5416-0B2D-3AC263D4B7A6}"/>
          </ac:spMkLst>
        </pc:spChg>
        <pc:spChg chg="mod">
          <ac:chgData name="Samyak" userId="42f20970-c150-41a5-95a8-990a2c90f627" providerId="ADAL" clId="{3FD9D934-AF7D-4147-80CC-5195123FEDDF}" dt="2024-10-22T23:17:57.196" v="6671" actId="1035"/>
          <ac:spMkLst>
            <pc:docMk/>
            <pc:sldMk cId="2618174005" sldId="286"/>
            <ac:spMk id="85" creationId="{AE46E36D-B632-A84A-00C4-930007A962D9}"/>
          </ac:spMkLst>
        </pc:spChg>
        <pc:spChg chg="mod">
          <ac:chgData name="Samyak" userId="42f20970-c150-41a5-95a8-990a2c90f627" providerId="ADAL" clId="{3FD9D934-AF7D-4147-80CC-5195123FEDDF}" dt="2024-10-22T23:17:57.196" v="6671" actId="1035"/>
          <ac:spMkLst>
            <pc:docMk/>
            <pc:sldMk cId="2618174005" sldId="286"/>
            <ac:spMk id="87" creationId="{8D1FB7D1-70DE-8B28-2E2D-FCD22EA4A12A}"/>
          </ac:spMkLst>
        </pc:spChg>
        <pc:spChg chg="mod">
          <ac:chgData name="Samyak" userId="42f20970-c150-41a5-95a8-990a2c90f627" providerId="ADAL" clId="{3FD9D934-AF7D-4147-80CC-5195123FEDDF}" dt="2024-10-22T23:04:20.319" v="6486" actId="1036"/>
          <ac:spMkLst>
            <pc:docMk/>
            <pc:sldMk cId="2618174005" sldId="286"/>
            <ac:spMk id="91" creationId="{B55CC981-503B-2223-362C-D519CC1C87C1}"/>
          </ac:spMkLst>
        </pc:spChg>
        <pc:spChg chg="mod">
          <ac:chgData name="Samyak" userId="42f20970-c150-41a5-95a8-990a2c90f627" providerId="ADAL" clId="{3FD9D934-AF7D-4147-80CC-5195123FEDDF}" dt="2024-10-22T23:04:20.319" v="6486" actId="1036"/>
          <ac:spMkLst>
            <pc:docMk/>
            <pc:sldMk cId="2618174005" sldId="286"/>
            <ac:spMk id="93" creationId="{07D424DB-4CF4-7BD3-4EAF-2338B4E348CE}"/>
          </ac:spMkLst>
        </pc:spChg>
        <pc:spChg chg="mod">
          <ac:chgData name="Samyak" userId="42f20970-c150-41a5-95a8-990a2c90f627" providerId="ADAL" clId="{3FD9D934-AF7D-4147-80CC-5195123FEDDF}" dt="2024-10-22T23:04:20.319" v="6486" actId="1036"/>
          <ac:spMkLst>
            <pc:docMk/>
            <pc:sldMk cId="2618174005" sldId="286"/>
            <ac:spMk id="94" creationId="{B7FF6A7D-6AAA-11CD-5CD8-46EE04A71F67}"/>
          </ac:spMkLst>
        </pc:spChg>
        <pc:spChg chg="mod">
          <ac:chgData name="Samyak" userId="42f20970-c150-41a5-95a8-990a2c90f627" providerId="ADAL" clId="{3FD9D934-AF7D-4147-80CC-5195123FEDDF}" dt="2024-10-22T23:04:20.319" v="6486" actId="1036"/>
          <ac:spMkLst>
            <pc:docMk/>
            <pc:sldMk cId="2618174005" sldId="286"/>
            <ac:spMk id="95" creationId="{3B5C4447-8C3A-17CA-41D9-86377B2A197F}"/>
          </ac:spMkLst>
        </pc:spChg>
        <pc:spChg chg="mod">
          <ac:chgData name="Samyak" userId="42f20970-c150-41a5-95a8-990a2c90f627" providerId="ADAL" clId="{3FD9D934-AF7D-4147-80CC-5195123FEDDF}" dt="2024-10-22T23:04:20.319" v="6486" actId="1036"/>
          <ac:spMkLst>
            <pc:docMk/>
            <pc:sldMk cId="2618174005" sldId="286"/>
            <ac:spMk id="96" creationId="{6942AC4F-93A4-FC92-F50D-B7B6F704609F}"/>
          </ac:spMkLst>
        </pc:spChg>
        <pc:spChg chg="mod">
          <ac:chgData name="Samyak" userId="42f20970-c150-41a5-95a8-990a2c90f627" providerId="ADAL" clId="{3FD9D934-AF7D-4147-80CC-5195123FEDDF}" dt="2024-10-22T23:04:20.319" v="6486" actId="1036"/>
          <ac:spMkLst>
            <pc:docMk/>
            <pc:sldMk cId="2618174005" sldId="286"/>
            <ac:spMk id="100" creationId="{A5D64177-112F-B91A-7C33-35DF78E3E821}"/>
          </ac:spMkLst>
        </pc:spChg>
        <pc:spChg chg="mod">
          <ac:chgData name="Samyak" userId="42f20970-c150-41a5-95a8-990a2c90f627" providerId="ADAL" clId="{3FD9D934-AF7D-4147-80CC-5195123FEDDF}" dt="2024-10-22T23:04:20.319" v="6486" actId="1036"/>
          <ac:spMkLst>
            <pc:docMk/>
            <pc:sldMk cId="2618174005" sldId="286"/>
            <ac:spMk id="101" creationId="{0955A733-A893-8116-5E25-8790B0277A68}"/>
          </ac:spMkLst>
        </pc:spChg>
        <pc:spChg chg="mod">
          <ac:chgData name="Samyak" userId="42f20970-c150-41a5-95a8-990a2c90f627" providerId="ADAL" clId="{3FD9D934-AF7D-4147-80CC-5195123FEDDF}" dt="2024-10-22T23:04:20.319" v="6486" actId="1036"/>
          <ac:spMkLst>
            <pc:docMk/>
            <pc:sldMk cId="2618174005" sldId="286"/>
            <ac:spMk id="102" creationId="{2E8F4641-D001-00F4-54EC-81F1F9A23E2F}"/>
          </ac:spMkLst>
        </pc:spChg>
        <pc:spChg chg="mod">
          <ac:chgData name="Samyak" userId="42f20970-c150-41a5-95a8-990a2c90f627" providerId="ADAL" clId="{3FD9D934-AF7D-4147-80CC-5195123FEDDF}" dt="2024-10-22T23:04:20.319" v="6486" actId="1036"/>
          <ac:spMkLst>
            <pc:docMk/>
            <pc:sldMk cId="2618174005" sldId="286"/>
            <ac:spMk id="103" creationId="{E67B37FE-2B0E-7139-68E7-A72079384210}"/>
          </ac:spMkLst>
        </pc:spChg>
        <pc:spChg chg="mod">
          <ac:chgData name="Samyak" userId="42f20970-c150-41a5-95a8-990a2c90f627" providerId="ADAL" clId="{3FD9D934-AF7D-4147-80CC-5195123FEDDF}" dt="2024-10-22T23:04:20.319" v="6486" actId="1036"/>
          <ac:spMkLst>
            <pc:docMk/>
            <pc:sldMk cId="2618174005" sldId="286"/>
            <ac:spMk id="108" creationId="{A6EF0B0E-D912-A3B4-2256-2DD3B9598A34}"/>
          </ac:spMkLst>
        </pc:spChg>
        <pc:spChg chg="mod">
          <ac:chgData name="Samyak" userId="42f20970-c150-41a5-95a8-990a2c90f627" providerId="ADAL" clId="{3FD9D934-AF7D-4147-80CC-5195123FEDDF}" dt="2024-10-22T22:58:52.526" v="6338" actId="1036"/>
          <ac:spMkLst>
            <pc:docMk/>
            <pc:sldMk cId="2618174005" sldId="286"/>
            <ac:spMk id="109" creationId="{3F6A02BF-4CCB-E270-1F12-09F6E2BF6ED6}"/>
          </ac:spMkLst>
        </pc:spChg>
        <pc:spChg chg="add mod">
          <ac:chgData name="Samyak" userId="42f20970-c150-41a5-95a8-990a2c90f627" providerId="ADAL" clId="{3FD9D934-AF7D-4147-80CC-5195123FEDDF}" dt="2024-11-18T06:28:07.176" v="13610" actId="20577"/>
          <ac:spMkLst>
            <pc:docMk/>
            <pc:sldMk cId="2618174005" sldId="286"/>
            <ac:spMk id="112" creationId="{AE436CD0-765B-C712-C95D-CF08E4E87D48}"/>
          </ac:spMkLst>
        </pc:spChg>
        <pc:grpChg chg="mod">
          <ac:chgData name="Samyak" userId="42f20970-c150-41a5-95a8-990a2c90f627" providerId="ADAL" clId="{3FD9D934-AF7D-4147-80CC-5195123FEDDF}" dt="2024-11-18T07:01:35.391" v="13688" actId="14100"/>
          <ac:grpSpMkLst>
            <pc:docMk/>
            <pc:sldMk cId="2618174005" sldId="286"/>
            <ac:grpSpMk id="69" creationId="{16FDEC1E-C615-1EBE-D401-BB316BB9D0D1}"/>
          </ac:grpSpMkLst>
        </pc:grpChg>
        <pc:picChg chg="add mod">
          <ac:chgData name="Samyak" userId="42f20970-c150-41a5-95a8-990a2c90f627" providerId="ADAL" clId="{3FD9D934-AF7D-4147-80CC-5195123FEDDF}" dt="2024-10-22T22:58:52.526" v="6338" actId="1036"/>
          <ac:picMkLst>
            <pc:docMk/>
            <pc:sldMk cId="2618174005" sldId="286"/>
            <ac:picMk id="3" creationId="{8DCF53AD-AF4B-E5FF-E32D-EE64D214DB1A}"/>
          </ac:picMkLst>
        </pc:picChg>
        <pc:picChg chg="mod">
          <ac:chgData name="Samyak" userId="42f20970-c150-41a5-95a8-990a2c90f627" providerId="ADAL" clId="{3FD9D934-AF7D-4147-80CC-5195123FEDDF}" dt="2024-10-22T22:58:52.526" v="6338" actId="1036"/>
          <ac:picMkLst>
            <pc:docMk/>
            <pc:sldMk cId="2618174005" sldId="286"/>
            <ac:picMk id="8" creationId="{1E511A02-C27D-8974-827E-36AFDF198478}"/>
          </ac:picMkLst>
        </pc:picChg>
        <pc:picChg chg="add mod">
          <ac:chgData name="Samyak" userId="42f20970-c150-41a5-95a8-990a2c90f627" providerId="ADAL" clId="{3FD9D934-AF7D-4147-80CC-5195123FEDDF}" dt="2024-10-22T22:58:52.526" v="6338" actId="1036"/>
          <ac:picMkLst>
            <pc:docMk/>
            <pc:sldMk cId="2618174005" sldId="286"/>
            <ac:picMk id="9" creationId="{F80BB586-BB33-ECB8-3FE7-D3A57E8114C0}"/>
          </ac:picMkLst>
        </pc:picChg>
        <pc:picChg chg="add mod">
          <ac:chgData name="Samyak" userId="42f20970-c150-41a5-95a8-990a2c90f627" providerId="ADAL" clId="{3FD9D934-AF7D-4147-80CC-5195123FEDDF}" dt="2024-10-22T22:58:52.526" v="6338" actId="1036"/>
          <ac:picMkLst>
            <pc:docMk/>
            <pc:sldMk cId="2618174005" sldId="286"/>
            <ac:picMk id="10" creationId="{764C497F-350A-1C33-5C7C-89EFF955628C}"/>
          </ac:picMkLst>
        </pc:picChg>
        <pc:picChg chg="add mod">
          <ac:chgData name="Samyak" userId="42f20970-c150-41a5-95a8-990a2c90f627" providerId="ADAL" clId="{3FD9D934-AF7D-4147-80CC-5195123FEDDF}" dt="2024-10-22T23:01:04.407" v="6358" actId="1076"/>
          <ac:picMkLst>
            <pc:docMk/>
            <pc:sldMk cId="2618174005" sldId="286"/>
            <ac:picMk id="23" creationId="{80F8A22F-3D44-8BD8-C6B8-2191169668CE}"/>
          </ac:picMkLst>
        </pc:picChg>
        <pc:picChg chg="mod">
          <ac:chgData name="Samyak" userId="42f20970-c150-41a5-95a8-990a2c90f627" providerId="ADAL" clId="{3FD9D934-AF7D-4147-80CC-5195123FEDDF}" dt="2024-10-22T23:01:55.163" v="6376" actId="1037"/>
          <ac:picMkLst>
            <pc:docMk/>
            <pc:sldMk cId="2618174005" sldId="286"/>
            <ac:picMk id="46" creationId="{37F0CAD6-BA21-B7F8-842A-9AE9700EC7CB}"/>
          </ac:picMkLst>
        </pc:picChg>
        <pc:picChg chg="mod">
          <ac:chgData name="Samyak" userId="42f20970-c150-41a5-95a8-990a2c90f627" providerId="ADAL" clId="{3FD9D934-AF7D-4147-80CC-5195123FEDDF}" dt="2024-10-22T23:01:55.163" v="6376" actId="1037"/>
          <ac:picMkLst>
            <pc:docMk/>
            <pc:sldMk cId="2618174005" sldId="286"/>
            <ac:picMk id="49" creationId="{174066FB-F1E5-DB67-2630-DD9D96DC1719}"/>
          </ac:picMkLst>
        </pc:picChg>
        <pc:picChg chg="mod">
          <ac:chgData name="Samyak" userId="42f20970-c150-41a5-95a8-990a2c90f627" providerId="ADAL" clId="{3FD9D934-AF7D-4147-80CC-5195123FEDDF}" dt="2024-10-22T23:01:55.163" v="6376" actId="1037"/>
          <ac:picMkLst>
            <pc:docMk/>
            <pc:sldMk cId="2618174005" sldId="286"/>
            <ac:picMk id="51" creationId="{A5A0569D-C98A-C37D-8E68-CDA4B8DA7F40}"/>
          </ac:picMkLst>
        </pc:picChg>
        <pc:picChg chg="mod">
          <ac:chgData name="Samyak" userId="42f20970-c150-41a5-95a8-990a2c90f627" providerId="ADAL" clId="{3FD9D934-AF7D-4147-80CC-5195123FEDDF}" dt="2024-10-22T23:01:55.163" v="6376" actId="1037"/>
          <ac:picMkLst>
            <pc:docMk/>
            <pc:sldMk cId="2618174005" sldId="286"/>
            <ac:picMk id="53" creationId="{D2049D32-B978-FE20-3C5B-53BAF0745B6F}"/>
          </ac:picMkLst>
        </pc:picChg>
        <pc:picChg chg="mod">
          <ac:chgData name="Samyak" userId="42f20970-c150-41a5-95a8-990a2c90f627" providerId="ADAL" clId="{3FD9D934-AF7D-4147-80CC-5195123FEDDF}" dt="2024-10-22T23:01:55.163" v="6376" actId="1037"/>
          <ac:picMkLst>
            <pc:docMk/>
            <pc:sldMk cId="2618174005" sldId="286"/>
            <ac:picMk id="55" creationId="{569A01D8-7BC9-8C2F-05A6-4A4CF6F9DC3D}"/>
          </ac:picMkLst>
        </pc:picChg>
        <pc:picChg chg="mod">
          <ac:chgData name="Samyak" userId="42f20970-c150-41a5-95a8-990a2c90f627" providerId="ADAL" clId="{3FD9D934-AF7D-4147-80CC-5195123FEDDF}" dt="2024-10-22T23:17:57.196" v="6671" actId="1035"/>
          <ac:picMkLst>
            <pc:docMk/>
            <pc:sldMk cId="2618174005" sldId="286"/>
            <ac:picMk id="56" creationId="{0FDDE60F-3649-DD05-6B26-3F4FACF49A57}"/>
          </ac:picMkLst>
        </pc:picChg>
        <pc:picChg chg="mod">
          <ac:chgData name="Samyak" userId="42f20970-c150-41a5-95a8-990a2c90f627" providerId="ADAL" clId="{3FD9D934-AF7D-4147-80CC-5195123FEDDF}" dt="2024-10-22T23:01:55.163" v="6376" actId="1037"/>
          <ac:picMkLst>
            <pc:docMk/>
            <pc:sldMk cId="2618174005" sldId="286"/>
            <ac:picMk id="57" creationId="{78A87AF3-97F6-49A9-DA20-A917F5C90523}"/>
          </ac:picMkLst>
        </pc:picChg>
        <pc:picChg chg="add mod">
          <ac:chgData name="Samyak" userId="42f20970-c150-41a5-95a8-990a2c90f627" providerId="ADAL" clId="{3FD9D934-AF7D-4147-80CC-5195123FEDDF}" dt="2024-11-18T06:52:30.778" v="13674" actId="1037"/>
          <ac:picMkLst>
            <pc:docMk/>
            <pc:sldMk cId="2618174005" sldId="286"/>
            <ac:picMk id="71" creationId="{7D1A6A35-1FBA-468D-43F4-53FEF9225C87}"/>
          </ac:picMkLst>
        </pc:picChg>
        <pc:picChg chg="del">
          <ac:chgData name="Samyak" userId="42f20970-c150-41a5-95a8-990a2c90f627" providerId="ADAL" clId="{3FD9D934-AF7D-4147-80CC-5195123FEDDF}" dt="2024-11-18T06:48:59.397" v="13614" actId="478"/>
          <ac:picMkLst>
            <pc:docMk/>
            <pc:sldMk cId="2618174005" sldId="286"/>
            <ac:picMk id="86" creationId="{7435865C-4F18-6329-C79D-79602FB25AAE}"/>
          </ac:picMkLst>
        </pc:picChg>
        <pc:picChg chg="mod">
          <ac:chgData name="Samyak" userId="42f20970-c150-41a5-95a8-990a2c90f627" providerId="ADAL" clId="{3FD9D934-AF7D-4147-80CC-5195123FEDDF}" dt="2024-10-22T23:04:20.319" v="6486" actId="1036"/>
          <ac:picMkLst>
            <pc:docMk/>
            <pc:sldMk cId="2618174005" sldId="286"/>
            <ac:picMk id="89" creationId="{69D67799-AC0B-77A3-9274-DF1EAB24EB52}"/>
          </ac:picMkLst>
        </pc:picChg>
        <pc:picChg chg="del mod">
          <ac:chgData name="Samyak" userId="42f20970-c150-41a5-95a8-990a2c90f627" providerId="ADAL" clId="{3FD9D934-AF7D-4147-80CC-5195123FEDDF}" dt="2024-11-18T06:49:04.727" v="13615" actId="478"/>
          <ac:picMkLst>
            <pc:docMk/>
            <pc:sldMk cId="2618174005" sldId="286"/>
            <ac:picMk id="90" creationId="{01F50CA9-C349-E295-2090-F6C251BC188B}"/>
          </ac:picMkLst>
        </pc:picChg>
        <pc:picChg chg="mod">
          <ac:chgData name="Samyak" userId="42f20970-c150-41a5-95a8-990a2c90f627" providerId="ADAL" clId="{3FD9D934-AF7D-4147-80CC-5195123FEDDF}" dt="2024-10-22T23:04:20.319" v="6486" actId="1036"/>
          <ac:picMkLst>
            <pc:docMk/>
            <pc:sldMk cId="2618174005" sldId="286"/>
            <ac:picMk id="92" creationId="{2673318A-2E06-DFE4-77C1-3EA9F1822DAC}"/>
          </ac:picMkLst>
        </pc:picChg>
        <pc:picChg chg="mod">
          <ac:chgData name="Samyak" userId="42f20970-c150-41a5-95a8-990a2c90f627" providerId="ADAL" clId="{3FD9D934-AF7D-4147-80CC-5195123FEDDF}" dt="2024-10-22T23:04:20.319" v="6486" actId="1036"/>
          <ac:picMkLst>
            <pc:docMk/>
            <pc:sldMk cId="2618174005" sldId="286"/>
            <ac:picMk id="97" creationId="{F823235F-4827-8A36-6F3B-1566630CB405}"/>
          </ac:picMkLst>
        </pc:picChg>
        <pc:picChg chg="mod">
          <ac:chgData name="Samyak" userId="42f20970-c150-41a5-95a8-990a2c90f627" providerId="ADAL" clId="{3FD9D934-AF7D-4147-80CC-5195123FEDDF}" dt="2024-10-22T23:04:20.319" v="6486" actId="1036"/>
          <ac:picMkLst>
            <pc:docMk/>
            <pc:sldMk cId="2618174005" sldId="286"/>
            <ac:picMk id="98" creationId="{F745F3AE-80EE-FC06-FA09-9A3D37476602}"/>
          </ac:picMkLst>
        </pc:picChg>
        <pc:picChg chg="mod">
          <ac:chgData name="Samyak" userId="42f20970-c150-41a5-95a8-990a2c90f627" providerId="ADAL" clId="{3FD9D934-AF7D-4147-80CC-5195123FEDDF}" dt="2024-10-22T23:04:20.319" v="6486" actId="1036"/>
          <ac:picMkLst>
            <pc:docMk/>
            <pc:sldMk cId="2618174005" sldId="286"/>
            <ac:picMk id="99" creationId="{9775ED25-6090-337B-3CAB-E95111C95A6F}"/>
          </ac:picMkLst>
        </pc:picChg>
        <pc:picChg chg="mod">
          <ac:chgData name="Samyak" userId="42f20970-c150-41a5-95a8-990a2c90f627" providerId="ADAL" clId="{3FD9D934-AF7D-4147-80CC-5195123FEDDF}" dt="2024-10-22T23:04:20.319" v="6486" actId="1036"/>
          <ac:picMkLst>
            <pc:docMk/>
            <pc:sldMk cId="2618174005" sldId="286"/>
            <ac:picMk id="104" creationId="{EDCD138C-F96D-B3CF-52B6-BA979429CE3B}"/>
          </ac:picMkLst>
        </pc:picChg>
        <pc:picChg chg="mod">
          <ac:chgData name="Samyak" userId="42f20970-c150-41a5-95a8-990a2c90f627" providerId="ADAL" clId="{3FD9D934-AF7D-4147-80CC-5195123FEDDF}" dt="2024-10-22T23:04:20.319" v="6486" actId="1036"/>
          <ac:picMkLst>
            <pc:docMk/>
            <pc:sldMk cId="2618174005" sldId="286"/>
            <ac:picMk id="105" creationId="{AAD2A5C7-5952-57B3-8899-CB64DA7BDE30}"/>
          </ac:picMkLst>
        </pc:picChg>
        <pc:picChg chg="mod">
          <ac:chgData name="Samyak" userId="42f20970-c150-41a5-95a8-990a2c90f627" providerId="ADAL" clId="{3FD9D934-AF7D-4147-80CC-5195123FEDDF}" dt="2024-10-22T23:04:20.319" v="6486" actId="1036"/>
          <ac:picMkLst>
            <pc:docMk/>
            <pc:sldMk cId="2618174005" sldId="286"/>
            <ac:picMk id="106" creationId="{BB59E83D-A6F3-A475-882D-34066A6177B7}"/>
          </ac:picMkLst>
        </pc:picChg>
        <pc:picChg chg="mod">
          <ac:chgData name="Samyak" userId="42f20970-c150-41a5-95a8-990a2c90f627" providerId="ADAL" clId="{3FD9D934-AF7D-4147-80CC-5195123FEDDF}" dt="2024-11-06T00:49:21.899" v="7101" actId="1037"/>
          <ac:picMkLst>
            <pc:docMk/>
            <pc:sldMk cId="2618174005" sldId="286"/>
            <ac:picMk id="107" creationId="{54F64642-1EF9-9AA6-A679-803481B17120}"/>
          </ac:picMkLst>
        </pc:picChg>
        <pc:picChg chg="del">
          <ac:chgData name="Samyak" userId="42f20970-c150-41a5-95a8-990a2c90f627" providerId="ADAL" clId="{3FD9D934-AF7D-4147-80CC-5195123FEDDF}" dt="2024-11-18T06:24:25.910" v="13578" actId="478"/>
          <ac:picMkLst>
            <pc:docMk/>
            <pc:sldMk cId="2618174005" sldId="286"/>
            <ac:picMk id="111" creationId="{4AB933D8-C88F-7F83-BB90-0A70716521CE}"/>
          </ac:picMkLst>
        </pc:picChg>
        <pc:picChg chg="add mod">
          <ac:chgData name="Samyak" userId="42f20970-c150-41a5-95a8-990a2c90f627" providerId="ADAL" clId="{3FD9D934-AF7D-4147-80CC-5195123FEDDF}" dt="2024-11-18T06:51:04.728" v="13649" actId="1037"/>
          <ac:picMkLst>
            <pc:docMk/>
            <pc:sldMk cId="2618174005" sldId="286"/>
            <ac:picMk id="111" creationId="{D58FD804-A698-7267-FF5A-55C3A7A113EE}"/>
          </ac:picMkLst>
        </pc:picChg>
        <pc:picChg chg="add mod">
          <ac:chgData name="Samyak" userId="42f20970-c150-41a5-95a8-990a2c90f627" providerId="ADAL" clId="{3FD9D934-AF7D-4147-80CC-5195123FEDDF}" dt="2024-11-18T06:51:03.483" v="13648" actId="1037"/>
          <ac:picMkLst>
            <pc:docMk/>
            <pc:sldMk cId="2618174005" sldId="286"/>
            <ac:picMk id="114" creationId="{5D600787-784F-4A4F-78E3-3D96505AD3F7}"/>
          </ac:picMkLst>
        </pc:picChg>
        <pc:cxnChg chg="add mod">
          <ac:chgData name="Samyak" userId="42f20970-c150-41a5-95a8-990a2c90f627" providerId="ADAL" clId="{3FD9D934-AF7D-4147-80CC-5195123FEDDF}" dt="2024-10-22T23:04:44.440" v="6488" actId="1076"/>
          <ac:cxnSpMkLst>
            <pc:docMk/>
            <pc:sldMk cId="2618174005" sldId="286"/>
            <ac:cxnSpMk id="77" creationId="{5EE67973-EE3E-97C1-6499-2ACE456E9D1D}"/>
          </ac:cxnSpMkLst>
        </pc:cxnChg>
      </pc:sldChg>
      <pc:sldChg chg="modSp mod modNotesTx">
        <pc:chgData name="Samyak" userId="42f20970-c150-41a5-95a8-990a2c90f627" providerId="ADAL" clId="{3FD9D934-AF7D-4147-80CC-5195123FEDDF}" dt="2024-11-18T07:10:23.723" v="13702" actId="207"/>
        <pc:sldMkLst>
          <pc:docMk/>
          <pc:sldMk cId="2070834406" sldId="294"/>
        </pc:sldMkLst>
        <pc:spChg chg="mod">
          <ac:chgData name="Samyak" userId="42f20970-c150-41a5-95a8-990a2c90f627" providerId="ADAL" clId="{3FD9D934-AF7D-4147-80CC-5195123FEDDF}" dt="2024-10-22T23:17:36.224" v="6669" actId="20577"/>
          <ac:spMkLst>
            <pc:docMk/>
            <pc:sldMk cId="2070834406" sldId="294"/>
            <ac:spMk id="32" creationId="{5AB72217-C24E-64D6-AD33-AF021E3F62C1}"/>
          </ac:spMkLst>
        </pc:spChg>
        <pc:spChg chg="mod">
          <ac:chgData name="Samyak" userId="42f20970-c150-41a5-95a8-990a2c90f627" providerId="ADAL" clId="{3FD9D934-AF7D-4147-80CC-5195123FEDDF}" dt="2024-11-17T22:14:41.526" v="10693" actId="20577"/>
          <ac:spMkLst>
            <pc:docMk/>
            <pc:sldMk cId="2070834406" sldId="294"/>
            <ac:spMk id="36" creationId="{313507D6-A69C-E2A6-0663-7733A27C2D70}"/>
          </ac:spMkLst>
        </pc:spChg>
        <pc:graphicFrameChg chg="modGraphic">
          <ac:chgData name="Samyak" userId="42f20970-c150-41a5-95a8-990a2c90f627" providerId="ADAL" clId="{3FD9D934-AF7D-4147-80CC-5195123FEDDF}" dt="2024-11-18T07:10:23.723" v="13702" actId="207"/>
          <ac:graphicFrameMkLst>
            <pc:docMk/>
            <pc:sldMk cId="2070834406" sldId="294"/>
            <ac:graphicFrameMk id="6" creationId="{72581D14-4FD9-D2FF-C09D-1BF5011267E6}"/>
          </ac:graphicFrameMkLst>
        </pc:graphicFrameChg>
      </pc:sldChg>
      <pc:sldChg chg="addSp delSp modSp mod modNotesTx">
        <pc:chgData name="Samyak" userId="42f20970-c150-41a5-95a8-990a2c90f627" providerId="ADAL" clId="{3FD9D934-AF7D-4147-80CC-5195123FEDDF}" dt="2024-11-17T22:56:29.946" v="12333" actId="20577"/>
        <pc:sldMkLst>
          <pc:docMk/>
          <pc:sldMk cId="1554100747" sldId="295"/>
        </pc:sldMkLst>
      </pc:sldChg>
      <pc:sldChg chg="addSp delSp modSp mod">
        <pc:chgData name="Samyak" userId="42f20970-c150-41a5-95a8-990a2c90f627" providerId="ADAL" clId="{3FD9D934-AF7D-4147-80CC-5195123FEDDF}" dt="2024-10-22T23:31:05.928" v="6853" actId="11530"/>
        <pc:sldMkLst>
          <pc:docMk/>
          <pc:sldMk cId="658920033" sldId="296"/>
        </pc:sldMkLst>
      </pc:sldChg>
      <pc:sldChg chg="addSp modSp mod">
        <pc:chgData name="Samyak" userId="42f20970-c150-41a5-95a8-990a2c90f627" providerId="ADAL" clId="{3FD9D934-AF7D-4147-80CC-5195123FEDDF}" dt="2024-10-22T23:10:56.683" v="6626" actId="1036"/>
        <pc:sldMkLst>
          <pc:docMk/>
          <pc:sldMk cId="21628534" sldId="297"/>
        </pc:sldMkLst>
      </pc:sldChg>
      <pc:sldChg chg="addSp delSp modSp add mod ord modNotesTx">
        <pc:chgData name="Samyak" userId="42f20970-c150-41a5-95a8-990a2c90f627" providerId="ADAL" clId="{3FD9D934-AF7D-4147-80CC-5195123FEDDF}" dt="2024-11-18T06:39:10.708" v="13611" actId="207"/>
        <pc:sldMkLst>
          <pc:docMk/>
          <pc:sldMk cId="2882619794" sldId="298"/>
        </pc:sldMkLst>
        <pc:spChg chg="add del mod">
          <ac:chgData name="Samyak" userId="42f20970-c150-41a5-95a8-990a2c90f627" providerId="ADAL" clId="{3FD9D934-AF7D-4147-80CC-5195123FEDDF}" dt="2024-10-22T21:53:21.384" v="5764" actId="20577"/>
          <ac:spMkLst>
            <pc:docMk/>
            <pc:sldMk cId="2882619794" sldId="298"/>
            <ac:spMk id="2" creationId="{466B0AF9-4415-ACC2-7B60-42542BECD852}"/>
          </ac:spMkLst>
        </pc:spChg>
        <pc:spChg chg="add del mod">
          <ac:chgData name="Samyak" userId="42f20970-c150-41a5-95a8-990a2c90f627" providerId="ADAL" clId="{3FD9D934-AF7D-4147-80CC-5195123FEDDF}" dt="2024-10-22T21:15:16.915" v="5041" actId="20577"/>
          <ac:spMkLst>
            <pc:docMk/>
            <pc:sldMk cId="2882619794" sldId="298"/>
            <ac:spMk id="4" creationId="{043301FE-8421-94C0-4675-3029DBBD3C2F}"/>
          </ac:spMkLst>
        </pc:spChg>
        <pc:spChg chg="add del mod">
          <ac:chgData name="Samyak" userId="42f20970-c150-41a5-95a8-990a2c90f627" providerId="ADAL" clId="{3FD9D934-AF7D-4147-80CC-5195123FEDDF}" dt="2024-11-17T21:24:53.945" v="9788" actId="20577"/>
          <ac:spMkLst>
            <pc:docMk/>
            <pc:sldMk cId="2882619794" sldId="298"/>
            <ac:spMk id="5" creationId="{7EBEDC54-E54F-A859-FB0D-034C4D2CACB2}"/>
          </ac:spMkLst>
        </pc:spChg>
        <pc:spChg chg="add del mod">
          <ac:chgData name="Samyak" userId="42f20970-c150-41a5-95a8-990a2c90f627" providerId="ADAL" clId="{3FD9D934-AF7D-4147-80CC-5195123FEDDF}" dt="2024-10-22T21:46:13.511" v="5737" actId="1035"/>
          <ac:spMkLst>
            <pc:docMk/>
            <pc:sldMk cId="2882619794" sldId="298"/>
            <ac:spMk id="6" creationId="{FC2FC77F-1CCF-104A-64D2-6DCC92BF0825}"/>
          </ac:spMkLst>
        </pc:spChg>
        <pc:spChg chg="add del mod">
          <ac:chgData name="Samyak" userId="42f20970-c150-41a5-95a8-990a2c90f627" providerId="ADAL" clId="{3FD9D934-AF7D-4147-80CC-5195123FEDDF}" dt="2024-10-22T21:46:13.511" v="5737" actId="1035"/>
          <ac:spMkLst>
            <pc:docMk/>
            <pc:sldMk cId="2882619794" sldId="298"/>
            <ac:spMk id="7" creationId="{ACE56021-D855-298E-909B-7D5BF316E190}"/>
          </ac:spMkLst>
        </pc:spChg>
        <pc:spChg chg="mod">
          <ac:chgData name="Samyak" userId="42f20970-c150-41a5-95a8-990a2c90f627" providerId="ADAL" clId="{3FD9D934-AF7D-4147-80CC-5195123FEDDF}" dt="2024-10-22T21:46:13.511" v="5737" actId="1035"/>
          <ac:spMkLst>
            <pc:docMk/>
            <pc:sldMk cId="2882619794" sldId="298"/>
            <ac:spMk id="8" creationId="{925189DB-FCDE-5BB1-CA8F-831552A9F4F4}"/>
          </ac:spMkLst>
        </pc:spChg>
        <pc:spChg chg="add del mod">
          <ac:chgData name="Samyak" userId="42f20970-c150-41a5-95a8-990a2c90f627" providerId="ADAL" clId="{3FD9D934-AF7D-4147-80CC-5195123FEDDF}" dt="2024-10-22T21:46:13.511" v="5737" actId="1035"/>
          <ac:spMkLst>
            <pc:docMk/>
            <pc:sldMk cId="2882619794" sldId="298"/>
            <ac:spMk id="9" creationId="{5A4CD141-768F-A62C-C5C0-A9D35D919CC5}"/>
          </ac:spMkLst>
        </pc:spChg>
        <pc:spChg chg="add del mod">
          <ac:chgData name="Samyak" userId="42f20970-c150-41a5-95a8-990a2c90f627" providerId="ADAL" clId="{3FD9D934-AF7D-4147-80CC-5195123FEDDF}" dt="2024-10-22T21:46:13.511" v="5737" actId="1035"/>
          <ac:spMkLst>
            <pc:docMk/>
            <pc:sldMk cId="2882619794" sldId="298"/>
            <ac:spMk id="10" creationId="{B465ECC9-A266-F73A-DFD7-1CC26B56ECF7}"/>
          </ac:spMkLst>
        </pc:spChg>
        <pc:spChg chg="mod">
          <ac:chgData name="Samyak" userId="42f20970-c150-41a5-95a8-990a2c90f627" providerId="ADAL" clId="{3FD9D934-AF7D-4147-80CC-5195123FEDDF}" dt="2024-10-22T21:46:13.511" v="5737" actId="1035"/>
          <ac:spMkLst>
            <pc:docMk/>
            <pc:sldMk cId="2882619794" sldId="298"/>
            <ac:spMk id="11" creationId="{8FA4CB7E-1DE8-0451-43A2-67939F983879}"/>
          </ac:spMkLst>
        </pc:spChg>
        <pc:spChg chg="add del mod">
          <ac:chgData name="Samyak" userId="42f20970-c150-41a5-95a8-990a2c90f627" providerId="ADAL" clId="{3FD9D934-AF7D-4147-80CC-5195123FEDDF}" dt="2024-10-22T21:46:13.511" v="5737" actId="1035"/>
          <ac:spMkLst>
            <pc:docMk/>
            <pc:sldMk cId="2882619794" sldId="298"/>
            <ac:spMk id="12" creationId="{562FA41C-44FC-4748-4859-0319A8CEFD95}"/>
          </ac:spMkLst>
        </pc:spChg>
        <pc:spChg chg="add mod">
          <ac:chgData name="Samyak" userId="42f20970-c150-41a5-95a8-990a2c90f627" providerId="ADAL" clId="{3FD9D934-AF7D-4147-80CC-5195123FEDDF}" dt="2024-11-18T06:39:10.708" v="13611" actId="207"/>
          <ac:spMkLst>
            <pc:docMk/>
            <pc:sldMk cId="2882619794" sldId="298"/>
            <ac:spMk id="13" creationId="{B70C0696-EE16-70EA-4A69-33767D57CF27}"/>
          </ac:spMkLst>
        </pc:spChg>
        <pc:spChg chg="mod">
          <ac:chgData name="Samyak" userId="42f20970-c150-41a5-95a8-990a2c90f627" providerId="ADAL" clId="{3FD9D934-AF7D-4147-80CC-5195123FEDDF}" dt="2024-10-22T21:58:57.091" v="5777" actId="1076"/>
          <ac:spMkLst>
            <pc:docMk/>
            <pc:sldMk cId="2882619794" sldId="298"/>
            <ac:spMk id="14" creationId="{8DDA0EC3-DF5A-F3AE-9455-4525A5387B86}"/>
          </ac:spMkLst>
        </pc:spChg>
        <pc:spChg chg="add del mod">
          <ac:chgData name="Samyak" userId="42f20970-c150-41a5-95a8-990a2c90f627" providerId="ADAL" clId="{3FD9D934-AF7D-4147-80CC-5195123FEDDF}" dt="2024-10-22T21:46:13.511" v="5737" actId="1035"/>
          <ac:spMkLst>
            <pc:docMk/>
            <pc:sldMk cId="2882619794" sldId="298"/>
            <ac:spMk id="15" creationId="{7341D157-951E-F75A-A340-FACDC6239609}"/>
          </ac:spMkLst>
        </pc:spChg>
        <pc:spChg chg="add del mod">
          <ac:chgData name="Samyak" userId="42f20970-c150-41a5-95a8-990a2c90f627" providerId="ADAL" clId="{3FD9D934-AF7D-4147-80CC-5195123FEDDF}" dt="2024-10-22T21:46:13.511" v="5737" actId="1035"/>
          <ac:spMkLst>
            <pc:docMk/>
            <pc:sldMk cId="2882619794" sldId="298"/>
            <ac:spMk id="16" creationId="{E1147070-8CD1-731A-C694-5AF2D1F1F463}"/>
          </ac:spMkLst>
        </pc:spChg>
        <pc:spChg chg="add del mod">
          <ac:chgData name="Samyak" userId="42f20970-c150-41a5-95a8-990a2c90f627" providerId="ADAL" clId="{3FD9D934-AF7D-4147-80CC-5195123FEDDF}" dt="2024-10-22T21:46:25.258" v="5743" actId="1036"/>
          <ac:spMkLst>
            <pc:docMk/>
            <pc:sldMk cId="2882619794" sldId="298"/>
            <ac:spMk id="17" creationId="{CB210DA8-7F22-028D-19E9-AA8E309724A7}"/>
          </ac:spMkLst>
        </pc:spChg>
        <pc:spChg chg="add del mod">
          <ac:chgData name="Samyak" userId="42f20970-c150-41a5-95a8-990a2c90f627" providerId="ADAL" clId="{3FD9D934-AF7D-4147-80CC-5195123FEDDF}" dt="2024-10-22T21:46:25.258" v="5743" actId="1036"/>
          <ac:spMkLst>
            <pc:docMk/>
            <pc:sldMk cId="2882619794" sldId="298"/>
            <ac:spMk id="18" creationId="{FF690D24-6553-C318-D54B-6A6432F909C0}"/>
          </ac:spMkLst>
        </pc:spChg>
        <pc:spChg chg="add del mod">
          <ac:chgData name="Samyak" userId="42f20970-c150-41a5-95a8-990a2c90f627" providerId="ADAL" clId="{3FD9D934-AF7D-4147-80CC-5195123FEDDF}" dt="2024-10-22T23:35:10.135" v="6879" actId="20577"/>
          <ac:spMkLst>
            <pc:docMk/>
            <pc:sldMk cId="2882619794" sldId="298"/>
            <ac:spMk id="20" creationId="{54756E29-9945-D55C-945B-F152EA377662}"/>
          </ac:spMkLst>
        </pc:spChg>
        <pc:spChg chg="add mod">
          <ac:chgData name="Samyak" userId="42f20970-c150-41a5-95a8-990a2c90f627" providerId="ADAL" clId="{3FD9D934-AF7D-4147-80CC-5195123FEDDF}" dt="2024-10-22T23:19:04.384" v="6703" actId="14100"/>
          <ac:spMkLst>
            <pc:docMk/>
            <pc:sldMk cId="2882619794" sldId="298"/>
            <ac:spMk id="21" creationId="{6E0D53E1-8311-A41B-5D6F-46871D4237F6}"/>
          </ac:spMkLst>
        </pc:spChg>
        <pc:spChg chg="add mod">
          <ac:chgData name="Samyak" userId="42f20970-c150-41a5-95a8-990a2c90f627" providerId="ADAL" clId="{3FD9D934-AF7D-4147-80CC-5195123FEDDF}" dt="2024-10-22T23:51:35.379" v="7087" actId="14100"/>
          <ac:spMkLst>
            <pc:docMk/>
            <pc:sldMk cId="2882619794" sldId="298"/>
            <ac:spMk id="22" creationId="{16FDE89D-F16F-3BB1-3F7E-5615E8FA5AC9}"/>
          </ac:spMkLst>
        </pc:spChg>
        <pc:spChg chg="add del mod">
          <ac:chgData name="Samyak" userId="42f20970-c150-41a5-95a8-990a2c90f627" providerId="ADAL" clId="{3FD9D934-AF7D-4147-80CC-5195123FEDDF}" dt="2024-10-22T21:46:13.511" v="5737" actId="1035"/>
          <ac:spMkLst>
            <pc:docMk/>
            <pc:sldMk cId="2882619794" sldId="298"/>
            <ac:spMk id="23" creationId="{671464DA-6223-B93F-4F9D-BAE0F660B064}"/>
          </ac:spMkLst>
        </pc:spChg>
        <pc:spChg chg="add mod">
          <ac:chgData name="Samyak" userId="42f20970-c150-41a5-95a8-990a2c90f627" providerId="ADAL" clId="{3FD9D934-AF7D-4147-80CC-5195123FEDDF}" dt="2024-10-22T23:40:37.453" v="6901" actId="14100"/>
          <ac:spMkLst>
            <pc:docMk/>
            <pc:sldMk cId="2882619794" sldId="298"/>
            <ac:spMk id="24" creationId="{5475E205-3F3F-1401-C602-348383377A96}"/>
          </ac:spMkLst>
        </pc:spChg>
        <pc:spChg chg="add mod">
          <ac:chgData name="Samyak" userId="42f20970-c150-41a5-95a8-990a2c90f627" providerId="ADAL" clId="{3FD9D934-AF7D-4147-80CC-5195123FEDDF}" dt="2024-10-22T23:44:12.732" v="7013" actId="1076"/>
          <ac:spMkLst>
            <pc:docMk/>
            <pc:sldMk cId="2882619794" sldId="298"/>
            <ac:spMk id="28" creationId="{3E00DDAA-E864-196D-1F01-8060AEC75B05}"/>
          </ac:spMkLst>
        </pc:spChg>
        <pc:spChg chg="add mod">
          <ac:chgData name="Samyak" userId="42f20970-c150-41a5-95a8-990a2c90f627" providerId="ADAL" clId="{3FD9D934-AF7D-4147-80CC-5195123FEDDF}" dt="2024-10-22T23:44:07.758" v="7012" actId="1036"/>
          <ac:spMkLst>
            <pc:docMk/>
            <pc:sldMk cId="2882619794" sldId="298"/>
            <ac:spMk id="29" creationId="{90A263D1-5B92-BCF5-33C4-E1285EDA4210}"/>
          </ac:spMkLst>
        </pc:spChg>
        <pc:spChg chg="add mod">
          <ac:chgData name="Samyak" userId="42f20970-c150-41a5-95a8-990a2c90f627" providerId="ADAL" clId="{3FD9D934-AF7D-4147-80CC-5195123FEDDF}" dt="2024-10-22T21:46:25.258" v="5743" actId="1036"/>
          <ac:spMkLst>
            <pc:docMk/>
            <pc:sldMk cId="2882619794" sldId="298"/>
            <ac:spMk id="30" creationId="{4733BB72-0C4C-48D5-727A-D97074C315D6}"/>
          </ac:spMkLst>
        </pc:spChg>
        <pc:spChg chg="add del mod">
          <ac:chgData name="Samyak" userId="42f20970-c150-41a5-95a8-990a2c90f627" providerId="ADAL" clId="{3FD9D934-AF7D-4147-80CC-5195123FEDDF}" dt="2024-10-22T21:46:13.511" v="5737" actId="1035"/>
          <ac:spMkLst>
            <pc:docMk/>
            <pc:sldMk cId="2882619794" sldId="298"/>
            <ac:spMk id="31" creationId="{05A98207-8BA4-FE00-7349-7C8474748886}"/>
          </ac:spMkLst>
        </pc:spChg>
        <pc:spChg chg="add mod">
          <ac:chgData name="Samyak" userId="42f20970-c150-41a5-95a8-990a2c90f627" providerId="ADAL" clId="{3FD9D934-AF7D-4147-80CC-5195123FEDDF}" dt="2024-11-18T06:39:10.708" v="13611" actId="207"/>
          <ac:spMkLst>
            <pc:docMk/>
            <pc:sldMk cId="2882619794" sldId="298"/>
            <ac:spMk id="32" creationId="{FB6D20FC-8702-1D01-2E01-3783E50C676F}"/>
          </ac:spMkLst>
        </pc:spChg>
        <pc:spChg chg="add mod">
          <ac:chgData name="Samyak" userId="42f20970-c150-41a5-95a8-990a2c90f627" providerId="ADAL" clId="{3FD9D934-AF7D-4147-80CC-5195123FEDDF}" dt="2024-10-22T23:45:05.948" v="7022" actId="14100"/>
          <ac:spMkLst>
            <pc:docMk/>
            <pc:sldMk cId="2882619794" sldId="298"/>
            <ac:spMk id="34" creationId="{D466414F-F186-5DD6-A665-2813A8B1C28A}"/>
          </ac:spMkLst>
        </pc:spChg>
        <pc:spChg chg="add mod">
          <ac:chgData name="Samyak" userId="42f20970-c150-41a5-95a8-990a2c90f627" providerId="ADAL" clId="{3FD9D934-AF7D-4147-80CC-5195123FEDDF}" dt="2024-10-22T23:43:50.193" v="6992" actId="1037"/>
          <ac:spMkLst>
            <pc:docMk/>
            <pc:sldMk cId="2882619794" sldId="298"/>
            <ac:spMk id="36" creationId="{8F5144E9-813F-1ED5-E0F7-9360CC4048BF}"/>
          </ac:spMkLst>
        </pc:spChg>
        <pc:spChg chg="add del mod">
          <ac:chgData name="Samyak" userId="42f20970-c150-41a5-95a8-990a2c90f627" providerId="ADAL" clId="{3FD9D934-AF7D-4147-80CC-5195123FEDDF}" dt="2024-10-22T21:46:25.258" v="5743" actId="1036"/>
          <ac:spMkLst>
            <pc:docMk/>
            <pc:sldMk cId="2882619794" sldId="298"/>
            <ac:spMk id="38" creationId="{6292A0D8-19D4-5A2B-1935-48A1DB287942}"/>
          </ac:spMkLst>
        </pc:spChg>
        <pc:spChg chg="add del mod">
          <ac:chgData name="Samyak" userId="42f20970-c150-41a5-95a8-990a2c90f627" providerId="ADAL" clId="{3FD9D934-AF7D-4147-80CC-5195123FEDDF}" dt="2024-10-22T21:46:25.258" v="5743" actId="1036"/>
          <ac:spMkLst>
            <pc:docMk/>
            <pc:sldMk cId="2882619794" sldId="298"/>
            <ac:spMk id="41" creationId="{75ADFB92-5653-B52D-3A0E-80E5947835CD}"/>
          </ac:spMkLst>
        </pc:spChg>
        <pc:spChg chg="add del mod">
          <ac:chgData name="Samyak" userId="42f20970-c150-41a5-95a8-990a2c90f627" providerId="ADAL" clId="{3FD9D934-AF7D-4147-80CC-5195123FEDDF}" dt="2024-10-22T23:32:24.792" v="6865" actId="1076"/>
          <ac:spMkLst>
            <pc:docMk/>
            <pc:sldMk cId="2882619794" sldId="298"/>
            <ac:spMk id="46" creationId="{509FD7E8-052A-A0DD-950E-2DC665D8A2DE}"/>
          </ac:spMkLst>
        </pc:spChg>
        <pc:spChg chg="add del mod">
          <ac:chgData name="Samyak" userId="42f20970-c150-41a5-95a8-990a2c90f627" providerId="ADAL" clId="{3FD9D934-AF7D-4147-80CC-5195123FEDDF}" dt="2024-10-22T21:46:25.258" v="5743" actId="1036"/>
          <ac:spMkLst>
            <pc:docMk/>
            <pc:sldMk cId="2882619794" sldId="298"/>
            <ac:spMk id="47" creationId="{EF6C0112-A706-A5CF-D7AC-E1531955929D}"/>
          </ac:spMkLst>
        </pc:spChg>
        <pc:spChg chg="add del mod">
          <ac:chgData name="Samyak" userId="42f20970-c150-41a5-95a8-990a2c90f627" providerId="ADAL" clId="{3FD9D934-AF7D-4147-80CC-5195123FEDDF}" dt="2024-10-22T21:46:25.258" v="5743" actId="1036"/>
          <ac:spMkLst>
            <pc:docMk/>
            <pc:sldMk cId="2882619794" sldId="298"/>
            <ac:spMk id="50" creationId="{A44598C2-F2AE-645B-9C61-7F19A03C1904}"/>
          </ac:spMkLst>
        </pc:spChg>
        <pc:spChg chg="add del mod">
          <ac:chgData name="Samyak" userId="42f20970-c150-41a5-95a8-990a2c90f627" providerId="ADAL" clId="{3FD9D934-AF7D-4147-80CC-5195123FEDDF}" dt="2024-10-22T21:47:15.726" v="5752" actId="14100"/>
          <ac:spMkLst>
            <pc:docMk/>
            <pc:sldMk cId="2882619794" sldId="298"/>
            <ac:spMk id="53" creationId="{6620109B-9B26-D0B4-D0C4-4FB39A6B5C60}"/>
          </ac:spMkLst>
        </pc:spChg>
        <pc:spChg chg="add del mod">
          <ac:chgData name="Samyak" userId="42f20970-c150-41a5-95a8-990a2c90f627" providerId="ADAL" clId="{3FD9D934-AF7D-4147-80CC-5195123FEDDF}" dt="2024-10-22T21:47:21.761" v="5754" actId="14100"/>
          <ac:spMkLst>
            <pc:docMk/>
            <pc:sldMk cId="2882619794" sldId="298"/>
            <ac:spMk id="54" creationId="{79D02628-D2B4-F810-9B8D-A2CECB96A6C1}"/>
          </ac:spMkLst>
        </pc:spChg>
        <pc:spChg chg="add mod">
          <ac:chgData name="Samyak" userId="42f20970-c150-41a5-95a8-990a2c90f627" providerId="ADAL" clId="{3FD9D934-AF7D-4147-80CC-5195123FEDDF}" dt="2024-10-22T21:46:25.258" v="5743" actId="1036"/>
          <ac:spMkLst>
            <pc:docMk/>
            <pc:sldMk cId="2882619794" sldId="298"/>
            <ac:spMk id="56" creationId="{A65C0AEB-F023-9EA5-764E-E3BAEBEF4E29}"/>
          </ac:spMkLst>
        </pc:spChg>
        <pc:spChg chg="add del mod">
          <ac:chgData name="Samyak" userId="42f20970-c150-41a5-95a8-990a2c90f627" providerId="ADAL" clId="{3FD9D934-AF7D-4147-80CC-5195123FEDDF}" dt="2024-10-22T21:47:26.929" v="5755" actId="14100"/>
          <ac:spMkLst>
            <pc:docMk/>
            <pc:sldMk cId="2882619794" sldId="298"/>
            <ac:spMk id="57" creationId="{A00E1D6E-5394-8E9F-0AB8-3A76193D1545}"/>
          </ac:spMkLst>
        </pc:spChg>
        <pc:spChg chg="add mod">
          <ac:chgData name="Samyak" userId="42f20970-c150-41a5-95a8-990a2c90f627" providerId="ADAL" clId="{3FD9D934-AF7D-4147-80CC-5195123FEDDF}" dt="2024-10-22T23:51:42.590" v="7096" actId="1038"/>
          <ac:spMkLst>
            <pc:docMk/>
            <pc:sldMk cId="2882619794" sldId="298"/>
            <ac:spMk id="60" creationId="{2FA0B9EF-605B-55E5-8F5B-842DDCC5F1AB}"/>
          </ac:spMkLst>
        </pc:spChg>
        <pc:spChg chg="add mod">
          <ac:chgData name="Samyak" userId="42f20970-c150-41a5-95a8-990a2c90f627" providerId="ADAL" clId="{3FD9D934-AF7D-4147-80CC-5195123FEDDF}" dt="2024-10-22T23:49:07.742" v="7086" actId="1037"/>
          <ac:spMkLst>
            <pc:docMk/>
            <pc:sldMk cId="2882619794" sldId="298"/>
            <ac:spMk id="61" creationId="{DD99D793-2048-CA0C-4E9F-97DC9260A6BC}"/>
          </ac:spMkLst>
        </pc:spChg>
        <pc:spChg chg="add mod">
          <ac:chgData name="Samyak" userId="42f20970-c150-41a5-95a8-990a2c90f627" providerId="ADAL" clId="{3FD9D934-AF7D-4147-80CC-5195123FEDDF}" dt="2024-10-22T23:48:54.902" v="7081" actId="207"/>
          <ac:spMkLst>
            <pc:docMk/>
            <pc:sldMk cId="2882619794" sldId="298"/>
            <ac:spMk id="62" creationId="{849278B9-1255-F672-6305-AD55BEA4D839}"/>
          </ac:spMkLst>
        </pc:spChg>
        <pc:spChg chg="add mod">
          <ac:chgData name="Samyak" userId="42f20970-c150-41a5-95a8-990a2c90f627" providerId="ADAL" clId="{3FD9D934-AF7D-4147-80CC-5195123FEDDF}" dt="2024-10-22T23:49:05.501" v="7083" actId="1037"/>
          <ac:spMkLst>
            <pc:docMk/>
            <pc:sldMk cId="2882619794" sldId="298"/>
            <ac:spMk id="63" creationId="{40996018-D8B0-DD35-ABDD-42F7D57AC17A}"/>
          </ac:spMkLst>
        </pc:spChg>
        <pc:spChg chg="add del mod">
          <ac:chgData name="Samyak" userId="42f20970-c150-41a5-95a8-990a2c90f627" providerId="ADAL" clId="{3FD9D934-AF7D-4147-80CC-5195123FEDDF}" dt="2024-10-22T21:46:25.258" v="5743" actId="1036"/>
          <ac:spMkLst>
            <pc:docMk/>
            <pc:sldMk cId="2882619794" sldId="298"/>
            <ac:spMk id="82" creationId="{D6074867-CB58-1702-5274-1FE4DF5F3759}"/>
          </ac:spMkLst>
        </pc:spChg>
        <pc:spChg chg="add mod">
          <ac:chgData name="Samyak" userId="42f20970-c150-41a5-95a8-990a2c90f627" providerId="ADAL" clId="{3FD9D934-AF7D-4147-80CC-5195123FEDDF}" dt="2024-10-22T21:46:25.258" v="5743" actId="1036"/>
          <ac:spMkLst>
            <pc:docMk/>
            <pc:sldMk cId="2882619794" sldId="298"/>
            <ac:spMk id="86" creationId="{6D673A7A-4F2C-C380-109C-4E497154DAF7}"/>
          </ac:spMkLst>
        </pc:spChg>
        <pc:picChg chg="add del mod">
          <ac:chgData name="Samyak" userId="42f20970-c150-41a5-95a8-990a2c90f627" providerId="ADAL" clId="{3FD9D934-AF7D-4147-80CC-5195123FEDDF}" dt="2024-10-22T20:29:49.242" v="3772" actId="478"/>
          <ac:picMkLst>
            <pc:docMk/>
            <pc:sldMk cId="2882619794" sldId="298"/>
            <ac:picMk id="3" creationId="{1E78D170-ADF7-5B6B-B7B2-6D6A4FEB432E}"/>
          </ac:picMkLst>
        </pc:picChg>
        <pc:cxnChg chg="add mod">
          <ac:chgData name="Samyak" userId="42f20970-c150-41a5-95a8-990a2c90f627" providerId="ADAL" clId="{3FD9D934-AF7D-4147-80CC-5195123FEDDF}" dt="2024-10-22T23:18:34.785" v="6673" actId="1076"/>
          <ac:cxnSpMkLst>
            <pc:docMk/>
            <pc:sldMk cId="2882619794" sldId="298"/>
            <ac:cxnSpMk id="19" creationId="{CBB7FAFD-8022-F2F3-5AAF-A6F6A3B452AB}"/>
          </ac:cxnSpMkLst>
        </pc:cxnChg>
        <pc:cxnChg chg="add mod">
          <ac:chgData name="Samyak" userId="42f20970-c150-41a5-95a8-990a2c90f627" providerId="ADAL" clId="{3FD9D934-AF7D-4147-80CC-5195123FEDDF}" dt="2024-10-22T23:51:58.028" v="7098" actId="14100"/>
          <ac:cxnSpMkLst>
            <pc:docMk/>
            <pc:sldMk cId="2882619794" sldId="298"/>
            <ac:cxnSpMk id="42" creationId="{65CD0CD5-838A-F795-46B9-7FA66D36E656}"/>
          </ac:cxnSpMkLst>
        </pc:cxnChg>
        <pc:cxnChg chg="add mod">
          <ac:chgData name="Samyak" userId="42f20970-c150-41a5-95a8-990a2c90f627" providerId="ADAL" clId="{3FD9D934-AF7D-4147-80CC-5195123FEDDF}" dt="2024-10-22T23:51:40.062" v="7088" actId="14100"/>
          <ac:cxnSpMkLst>
            <pc:docMk/>
            <pc:sldMk cId="2882619794" sldId="298"/>
            <ac:cxnSpMk id="43" creationId="{C4BCA440-2509-4F0D-9950-7CF90037F58A}"/>
          </ac:cxnSpMkLst>
        </pc:cxnChg>
        <pc:cxnChg chg="add mod">
          <ac:chgData name="Samyak" userId="42f20970-c150-41a5-95a8-990a2c90f627" providerId="ADAL" clId="{3FD9D934-AF7D-4147-80CC-5195123FEDDF}" dt="2024-10-22T23:45:51.198" v="7025" actId="14100"/>
          <ac:cxnSpMkLst>
            <pc:docMk/>
            <pc:sldMk cId="2882619794" sldId="298"/>
            <ac:cxnSpMk id="45" creationId="{D622A73F-5678-30F5-E866-C512CEF46CB0}"/>
          </ac:cxnSpMkLst>
        </pc:cxnChg>
        <pc:cxnChg chg="add del mod">
          <ac:chgData name="Samyak" userId="42f20970-c150-41a5-95a8-990a2c90f627" providerId="ADAL" clId="{3FD9D934-AF7D-4147-80CC-5195123FEDDF}" dt="2024-10-22T21:46:13.511" v="5737" actId="1035"/>
          <ac:cxnSpMkLst>
            <pc:docMk/>
            <pc:sldMk cId="2882619794" sldId="298"/>
            <ac:cxnSpMk id="77" creationId="{5A5C89CC-5D53-0D51-E109-DD511C95A723}"/>
          </ac:cxnSpMkLst>
        </pc:cxnChg>
        <pc:cxnChg chg="add del mod">
          <ac:chgData name="Samyak" userId="42f20970-c150-41a5-95a8-990a2c90f627" providerId="ADAL" clId="{3FD9D934-AF7D-4147-80CC-5195123FEDDF}" dt="2024-10-22T21:46:13.511" v="5737" actId="1035"/>
          <ac:cxnSpMkLst>
            <pc:docMk/>
            <pc:sldMk cId="2882619794" sldId="298"/>
            <ac:cxnSpMk id="81" creationId="{F216C6DE-E9BD-79C2-433C-74EB040081CD}"/>
          </ac:cxnSpMkLst>
        </pc:cxnChg>
      </pc:sldChg>
      <pc:sldChg chg="addSp delSp modSp mod">
        <pc:chgData name="Samyak" userId="42f20970-c150-41a5-95a8-990a2c90f627" providerId="ADAL" clId="{3FD9D934-AF7D-4147-80CC-5195123FEDDF}" dt="2024-11-18T05:19:57.610" v="12673"/>
        <pc:sldMkLst>
          <pc:docMk/>
          <pc:sldMk cId="99374740" sldId="299"/>
        </pc:sldMkLst>
        <pc:spChg chg="add mod">
          <ac:chgData name="Samyak" userId="42f20970-c150-41a5-95a8-990a2c90f627" providerId="ADAL" clId="{3FD9D934-AF7D-4147-80CC-5195123FEDDF}" dt="2024-11-18T05:19:02.213" v="12669" actId="767"/>
          <ac:spMkLst>
            <pc:docMk/>
            <pc:sldMk cId="99374740" sldId="299"/>
            <ac:spMk id="2" creationId="{AE1CBD4D-38E7-F059-EF2D-18B5347B9E23}"/>
          </ac:spMkLst>
        </pc:spChg>
        <pc:spChg chg="add del mod">
          <ac:chgData name="Samyak" userId="42f20970-c150-41a5-95a8-990a2c90f627" providerId="ADAL" clId="{3FD9D934-AF7D-4147-80CC-5195123FEDDF}" dt="2024-11-18T05:19:57.610" v="12673"/>
          <ac:spMkLst>
            <pc:docMk/>
            <pc:sldMk cId="99374740" sldId="299"/>
            <ac:spMk id="3" creationId="{0B5E76F1-A249-9505-A2AE-053EB096C078}"/>
          </ac:spMkLst>
        </pc:spChg>
        <pc:graphicFrameChg chg="mod">
          <ac:chgData name="Samyak" userId="42f20970-c150-41a5-95a8-990a2c90f627" providerId="ADAL" clId="{3FD9D934-AF7D-4147-80CC-5195123FEDDF}" dt="2024-11-18T05:18:50.631" v="12667"/>
          <ac:graphicFrameMkLst>
            <pc:docMk/>
            <pc:sldMk cId="99374740" sldId="299"/>
            <ac:graphicFrameMk id="102" creationId="{B5D394EB-EE1C-779D-48FC-61F8DF81B1CA}"/>
          </ac:graphicFrameMkLst>
        </pc:graphicFrameChg>
      </pc:sldChg>
      <pc:sldChg chg="addSp delSp modSp mod">
        <pc:chgData name="Samyak" userId="42f20970-c150-41a5-95a8-990a2c90f627" providerId="ADAL" clId="{3FD9D934-AF7D-4147-80CC-5195123FEDDF}" dt="2024-10-22T23:28:49.961" v="6839" actId="478"/>
        <pc:sldMkLst>
          <pc:docMk/>
          <pc:sldMk cId="3639777028" sldId="301"/>
        </pc:sldMkLst>
        <pc:spChg chg="mod">
          <ac:chgData name="Samyak" userId="42f20970-c150-41a5-95a8-990a2c90f627" providerId="ADAL" clId="{3FD9D934-AF7D-4147-80CC-5195123FEDDF}" dt="2024-10-22T23:27:54.860" v="6827" actId="1036"/>
          <ac:spMkLst>
            <pc:docMk/>
            <pc:sldMk cId="3639777028" sldId="301"/>
            <ac:spMk id="3" creationId="{47C629C2-7FAC-0918-A58E-B30E8D4968AE}"/>
          </ac:spMkLst>
        </pc:spChg>
        <pc:spChg chg="mod">
          <ac:chgData name="Samyak" userId="42f20970-c150-41a5-95a8-990a2c90f627" providerId="ADAL" clId="{3FD9D934-AF7D-4147-80CC-5195123FEDDF}" dt="2024-10-22T23:27:44.908" v="6818" actId="14100"/>
          <ac:spMkLst>
            <pc:docMk/>
            <pc:sldMk cId="3639777028" sldId="301"/>
            <ac:spMk id="5" creationId="{B648E63B-3C1B-4399-028A-7FEB3B4ECBF0}"/>
          </ac:spMkLst>
        </pc:spChg>
        <pc:spChg chg="add del mod">
          <ac:chgData name="Samyak" userId="42f20970-c150-41a5-95a8-990a2c90f627" providerId="ADAL" clId="{3FD9D934-AF7D-4147-80CC-5195123FEDDF}" dt="2024-10-22T23:28:22.736" v="6834" actId="47"/>
          <ac:spMkLst>
            <pc:docMk/>
            <pc:sldMk cId="3639777028" sldId="301"/>
            <ac:spMk id="8" creationId="{1083BB24-3C9E-2947-96F3-E205B06F2D7A}"/>
          </ac:spMkLst>
        </pc:spChg>
        <pc:picChg chg="mod">
          <ac:chgData name="Samyak" userId="42f20970-c150-41a5-95a8-990a2c90f627" providerId="ADAL" clId="{3FD9D934-AF7D-4147-80CC-5195123FEDDF}" dt="2024-10-22T23:27:54.860" v="6827" actId="1036"/>
          <ac:picMkLst>
            <pc:docMk/>
            <pc:sldMk cId="3639777028" sldId="301"/>
            <ac:picMk id="2" creationId="{C22B74C2-73AF-0ADB-129C-6ACC26C8D442}"/>
          </ac:picMkLst>
        </pc:picChg>
        <pc:picChg chg="add mod">
          <ac:chgData name="Samyak" userId="42f20970-c150-41a5-95a8-990a2c90f627" providerId="ADAL" clId="{3FD9D934-AF7D-4147-80CC-5195123FEDDF}" dt="2024-10-22T23:28:38.576" v="6838"/>
          <ac:picMkLst>
            <pc:docMk/>
            <pc:sldMk cId="3639777028" sldId="301"/>
            <ac:picMk id="12" creationId="{2A798E59-3F73-4755-C998-DC659689568D}"/>
          </ac:picMkLst>
        </pc:picChg>
        <pc:picChg chg="mod">
          <ac:chgData name="Samyak" userId="42f20970-c150-41a5-95a8-990a2c90f627" providerId="ADAL" clId="{3FD9D934-AF7D-4147-80CC-5195123FEDDF}" dt="2024-10-22T23:28:03.349" v="6831" actId="14100"/>
          <ac:picMkLst>
            <pc:docMk/>
            <pc:sldMk cId="3639777028" sldId="301"/>
            <ac:picMk id="1026" creationId="{9177CAB2-2C22-E419-1046-821D38F30DFD}"/>
          </ac:picMkLst>
        </pc:picChg>
        <pc:cxnChg chg="add mod">
          <ac:chgData name="Samyak" userId="42f20970-c150-41a5-95a8-990a2c90f627" providerId="ADAL" clId="{3FD9D934-AF7D-4147-80CC-5195123FEDDF}" dt="2024-10-22T23:28:34.922" v="6836" actId="14100"/>
          <ac:cxnSpMkLst>
            <pc:docMk/>
            <pc:sldMk cId="3639777028" sldId="301"/>
            <ac:cxnSpMk id="7" creationId="{F951BCE2-C95D-206A-3931-D6759A417FAE}"/>
          </ac:cxnSpMkLst>
        </pc:cxnChg>
      </pc:sldChg>
      <pc:sldChg chg="addSp modSp">
        <pc:chgData name="Samyak" userId="42f20970-c150-41a5-95a8-990a2c90f627" providerId="ADAL" clId="{3FD9D934-AF7D-4147-80CC-5195123FEDDF}" dt="2024-10-22T23:22:01.230" v="6706" actId="1076"/>
        <pc:sldMkLst>
          <pc:docMk/>
          <pc:sldMk cId="2087606461" sldId="302"/>
        </pc:sldMkLst>
      </pc:sldChg>
      <pc:sldChg chg="modNotesTx">
        <pc:chgData name="Samyak" userId="42f20970-c150-41a5-95a8-990a2c90f627" providerId="ADAL" clId="{3FD9D934-AF7D-4147-80CC-5195123FEDDF}" dt="2024-11-17T23:06:03.681" v="12660" actId="20577"/>
        <pc:sldMkLst>
          <pc:docMk/>
          <pc:sldMk cId="2997232781" sldId="303"/>
        </pc:sldMkLst>
      </pc:sldChg>
      <pc:sldChg chg="modNotesTx">
        <pc:chgData name="Samyak" userId="42f20970-c150-41a5-95a8-990a2c90f627" providerId="ADAL" clId="{3FD9D934-AF7D-4147-80CC-5195123FEDDF}" dt="2024-11-17T19:49:40.784" v="8702" actId="20577"/>
        <pc:sldMkLst>
          <pc:docMk/>
          <pc:sldMk cId="1736054492" sldId="304"/>
        </pc:sldMkLst>
      </pc:sldChg>
      <pc:sldChg chg="modSp mod modNotesTx">
        <pc:chgData name="Samyak" userId="42f20970-c150-41a5-95a8-990a2c90f627" providerId="ADAL" clId="{3FD9D934-AF7D-4147-80CC-5195123FEDDF}" dt="2024-11-18T11:39:32.647" v="13758" actId="20577"/>
        <pc:sldMkLst>
          <pc:docMk/>
          <pc:sldMk cId="3634979525" sldId="305"/>
        </pc:sldMkLst>
        <pc:spChg chg="mod">
          <ac:chgData name="Samyak" userId="42f20970-c150-41a5-95a8-990a2c90f627" providerId="ADAL" clId="{3FD9D934-AF7D-4147-80CC-5195123FEDDF}" dt="2024-11-18T06:19:50.874" v="13567" actId="207"/>
          <ac:spMkLst>
            <pc:docMk/>
            <pc:sldMk cId="3634979525" sldId="305"/>
            <ac:spMk id="1048" creationId="{1D6B98B7-257A-78F9-9327-6C5B1A911041}"/>
          </ac:spMkLst>
        </pc:spChg>
        <pc:graphicFrameChg chg="mod">
          <ac:chgData name="Samyak" userId="42f20970-c150-41a5-95a8-990a2c90f627" providerId="ADAL" clId="{3FD9D934-AF7D-4147-80CC-5195123FEDDF}" dt="2024-11-18T11:39:32.647" v="13758" actId="20577"/>
          <ac:graphicFrameMkLst>
            <pc:docMk/>
            <pc:sldMk cId="3634979525" sldId="305"/>
            <ac:graphicFrameMk id="4" creationId="{769B7A5F-A12F-E6E3-9CDB-424CF7762417}"/>
          </ac:graphicFrameMkLst>
        </pc:graphicFrameChg>
        <pc:graphicFrameChg chg="mod">
          <ac:chgData name="Samyak" userId="42f20970-c150-41a5-95a8-990a2c90f627" providerId="ADAL" clId="{3FD9D934-AF7D-4147-80CC-5195123FEDDF}" dt="2024-11-18T11:39:10.961" v="13755" actId="20577"/>
          <ac:graphicFrameMkLst>
            <pc:docMk/>
            <pc:sldMk cId="3634979525" sldId="305"/>
            <ac:graphicFrameMk id="4130" creationId="{87886EFA-E4D7-6081-9D98-705EE1E46202}"/>
          </ac:graphicFrameMkLst>
        </pc:graphicFrameChg>
      </pc:sldChg>
      <pc:sldChg chg="modSp mod">
        <pc:chgData name="Samyak" userId="42f20970-c150-41a5-95a8-990a2c90f627" providerId="ADAL" clId="{3FD9D934-AF7D-4147-80CC-5195123FEDDF}" dt="2024-11-18T05:44:15.106" v="12708" actId="207"/>
        <pc:sldMkLst>
          <pc:docMk/>
          <pc:sldMk cId="2240174756" sldId="306"/>
        </pc:sldMkLst>
        <pc:graphicFrameChg chg="mod modGraphic">
          <ac:chgData name="Samyak" userId="42f20970-c150-41a5-95a8-990a2c90f627" providerId="ADAL" clId="{3FD9D934-AF7D-4147-80CC-5195123FEDDF}" dt="2024-11-18T05:44:15.106" v="12708" actId="207"/>
          <ac:graphicFrameMkLst>
            <pc:docMk/>
            <pc:sldMk cId="2240174756" sldId="306"/>
            <ac:graphicFrameMk id="109" creationId="{C3A66C5A-F5F0-10A0-846E-B6324870C7E1}"/>
          </ac:graphicFrameMkLst>
        </pc:graphicFrameChg>
        <pc:picChg chg="mod">
          <ac:chgData name="Samyak" userId="42f20970-c150-41a5-95a8-990a2c90f627" providerId="ADAL" clId="{3FD9D934-AF7D-4147-80CC-5195123FEDDF}" dt="2024-11-18T05:42:45.652" v="12699" actId="1076"/>
          <ac:picMkLst>
            <pc:docMk/>
            <pc:sldMk cId="2240174756" sldId="306"/>
            <ac:picMk id="17" creationId="{565994B5-4D37-6B7C-ADC4-A37997533F16}"/>
          </ac:picMkLst>
        </pc:picChg>
        <pc:picChg chg="mod">
          <ac:chgData name="Samyak" userId="42f20970-c150-41a5-95a8-990a2c90f627" providerId="ADAL" clId="{3FD9D934-AF7D-4147-80CC-5195123FEDDF}" dt="2024-11-18T05:42:55.663" v="12701" actId="1038"/>
          <ac:picMkLst>
            <pc:docMk/>
            <pc:sldMk cId="2240174756" sldId="306"/>
            <ac:picMk id="47" creationId="{184F66B3-0166-2B39-2A07-760EBCFE25B9}"/>
          </ac:picMkLst>
        </pc:picChg>
      </pc:sldChg>
      <pc:sldChg chg="addSp delSp modSp add mod modNotesTx">
        <pc:chgData name="Samyak" userId="42f20970-c150-41a5-95a8-990a2c90f627" providerId="ADAL" clId="{3FD9D934-AF7D-4147-80CC-5195123FEDDF}" dt="2024-11-18T09:36:42.471" v="13746" actId="1035"/>
        <pc:sldMkLst>
          <pc:docMk/>
          <pc:sldMk cId="21630091" sldId="309"/>
        </pc:sldMkLst>
        <pc:spChg chg="mod">
          <ac:chgData name="Samyak" userId="42f20970-c150-41a5-95a8-990a2c90f627" providerId="ADAL" clId="{3FD9D934-AF7D-4147-80CC-5195123FEDDF}" dt="2024-11-18T06:17:15.991" v="13557" actId="207"/>
          <ac:spMkLst>
            <pc:docMk/>
            <pc:sldMk cId="21630091" sldId="309"/>
            <ac:spMk id="7" creationId="{B619EB7A-8849-E21F-9EAB-5D768DFF89CD}"/>
          </ac:spMkLst>
        </pc:spChg>
        <pc:spChg chg="add mod">
          <ac:chgData name="Samyak" userId="42f20970-c150-41a5-95a8-990a2c90f627" providerId="ADAL" clId="{3FD9D934-AF7D-4147-80CC-5195123FEDDF}" dt="2024-11-18T06:11:39.938" v="13291" actId="207"/>
          <ac:spMkLst>
            <pc:docMk/>
            <pc:sldMk cId="21630091" sldId="309"/>
            <ac:spMk id="14" creationId="{CE72034D-6853-7F80-5779-8847E87F396C}"/>
          </ac:spMkLst>
        </pc:spChg>
        <pc:spChg chg="add mod">
          <ac:chgData name="Samyak" userId="42f20970-c150-41a5-95a8-990a2c90f627" providerId="ADAL" clId="{3FD9D934-AF7D-4147-80CC-5195123FEDDF}" dt="2024-11-18T06:11:53.311" v="13294" actId="207"/>
          <ac:spMkLst>
            <pc:docMk/>
            <pc:sldMk cId="21630091" sldId="309"/>
            <ac:spMk id="16" creationId="{A240014F-C22D-1C52-269C-A5CB21EA3158}"/>
          </ac:spMkLst>
        </pc:spChg>
        <pc:spChg chg="add mod">
          <ac:chgData name="Samyak" userId="42f20970-c150-41a5-95a8-990a2c90f627" providerId="ADAL" clId="{3FD9D934-AF7D-4147-80CC-5195123FEDDF}" dt="2024-11-18T06:11:58.394" v="13295" actId="207"/>
          <ac:spMkLst>
            <pc:docMk/>
            <pc:sldMk cId="21630091" sldId="309"/>
            <ac:spMk id="17" creationId="{387B9F76-043B-3DE1-0822-860FED2C9937}"/>
          </ac:spMkLst>
        </pc:spChg>
        <pc:spChg chg="add mod">
          <ac:chgData name="Samyak" userId="42f20970-c150-41a5-95a8-990a2c90f627" providerId="ADAL" clId="{3FD9D934-AF7D-4147-80CC-5195123FEDDF}" dt="2024-11-18T06:11:44.243" v="13292" actId="207"/>
          <ac:spMkLst>
            <pc:docMk/>
            <pc:sldMk cId="21630091" sldId="309"/>
            <ac:spMk id="18" creationId="{8427171F-EB39-ADF6-46D3-9ED76A30A3DB}"/>
          </ac:spMkLst>
        </pc:spChg>
        <pc:spChg chg="add mod">
          <ac:chgData name="Samyak" userId="42f20970-c150-41a5-95a8-990a2c90f627" providerId="ADAL" clId="{3FD9D934-AF7D-4147-80CC-5195123FEDDF}" dt="2024-11-18T06:11:49.609" v="13293" actId="207"/>
          <ac:spMkLst>
            <pc:docMk/>
            <pc:sldMk cId="21630091" sldId="309"/>
            <ac:spMk id="20" creationId="{F6B48D70-2D5B-3654-1CAC-AE1CD37F8815}"/>
          </ac:spMkLst>
        </pc:spChg>
        <pc:spChg chg="mod">
          <ac:chgData name="Samyak" userId="42f20970-c150-41a5-95a8-990a2c90f627" providerId="ADAL" clId="{3FD9D934-AF7D-4147-80CC-5195123FEDDF}" dt="2024-11-18T06:10:07.746" v="13241" actId="207"/>
          <ac:spMkLst>
            <pc:docMk/>
            <pc:sldMk cId="21630091" sldId="309"/>
            <ac:spMk id="27" creationId="{B9107441-2540-EB64-1337-3CCCB24AB5E8}"/>
          </ac:spMkLst>
        </pc:spChg>
        <pc:spChg chg="mod">
          <ac:chgData name="Samyak" userId="42f20970-c150-41a5-95a8-990a2c90f627" providerId="ADAL" clId="{3FD9D934-AF7D-4147-80CC-5195123FEDDF}" dt="2024-11-18T06:11:16.629" v="13289" actId="478"/>
          <ac:spMkLst>
            <pc:docMk/>
            <pc:sldMk cId="21630091" sldId="309"/>
            <ac:spMk id="35" creationId="{F3C3F9B1-3998-1C83-EC6B-E92C7EDA172E}"/>
          </ac:spMkLst>
        </pc:spChg>
        <pc:spChg chg="mod">
          <ac:chgData name="Samyak" userId="42f20970-c150-41a5-95a8-990a2c90f627" providerId="ADAL" clId="{3FD9D934-AF7D-4147-80CC-5195123FEDDF}" dt="2024-11-18T06:11:16.629" v="13289" actId="478"/>
          <ac:spMkLst>
            <pc:docMk/>
            <pc:sldMk cId="21630091" sldId="309"/>
            <ac:spMk id="38" creationId="{33EDF177-373A-2224-58A9-514714C8B5F7}"/>
          </ac:spMkLst>
        </pc:spChg>
        <pc:spChg chg="mod">
          <ac:chgData name="Samyak" userId="42f20970-c150-41a5-95a8-990a2c90f627" providerId="ADAL" clId="{3FD9D934-AF7D-4147-80CC-5195123FEDDF}" dt="2024-11-18T06:14:44.052" v="13533" actId="14100"/>
          <ac:spMkLst>
            <pc:docMk/>
            <pc:sldMk cId="21630091" sldId="309"/>
            <ac:spMk id="39" creationId="{82B2969E-8302-E539-5D71-49492F45CB69}"/>
          </ac:spMkLst>
        </pc:spChg>
        <pc:spChg chg="mod">
          <ac:chgData name="Samyak" userId="42f20970-c150-41a5-95a8-990a2c90f627" providerId="ADAL" clId="{3FD9D934-AF7D-4147-80CC-5195123FEDDF}" dt="2024-11-18T06:15:40.744" v="13538" actId="207"/>
          <ac:spMkLst>
            <pc:docMk/>
            <pc:sldMk cId="21630091" sldId="309"/>
            <ac:spMk id="40" creationId="{6FAD2078-A549-FF02-63CD-C6B50C9A255C}"/>
          </ac:spMkLst>
        </pc:spChg>
        <pc:spChg chg="mod">
          <ac:chgData name="Samyak" userId="42f20970-c150-41a5-95a8-990a2c90f627" providerId="ADAL" clId="{3FD9D934-AF7D-4147-80CC-5195123FEDDF}" dt="2024-11-18T06:11:16.629" v="13289" actId="478"/>
          <ac:spMkLst>
            <pc:docMk/>
            <pc:sldMk cId="21630091" sldId="309"/>
            <ac:spMk id="56" creationId="{41A4D3F8-8391-6B8C-CA62-8CF6DEC8E747}"/>
          </ac:spMkLst>
        </pc:spChg>
        <pc:spChg chg="mod">
          <ac:chgData name="Samyak" userId="42f20970-c150-41a5-95a8-990a2c90f627" providerId="ADAL" clId="{3FD9D934-AF7D-4147-80CC-5195123FEDDF}" dt="2024-11-18T06:11:16.629" v="13289" actId="478"/>
          <ac:spMkLst>
            <pc:docMk/>
            <pc:sldMk cId="21630091" sldId="309"/>
            <ac:spMk id="57" creationId="{6BB92153-C0B2-485D-9EE0-681DB7363D06}"/>
          </ac:spMkLst>
        </pc:spChg>
        <pc:spChg chg="mod">
          <ac:chgData name="Samyak" userId="42f20970-c150-41a5-95a8-990a2c90f627" providerId="ADAL" clId="{3FD9D934-AF7D-4147-80CC-5195123FEDDF}" dt="2024-11-18T06:16:00.566" v="13547" actId="20577"/>
          <ac:spMkLst>
            <pc:docMk/>
            <pc:sldMk cId="21630091" sldId="309"/>
            <ac:spMk id="58" creationId="{7F633655-0955-5D9F-C4CE-A3D8BAC183EA}"/>
          </ac:spMkLst>
        </pc:spChg>
        <pc:spChg chg="del mod">
          <ac:chgData name="Samyak" userId="42f20970-c150-41a5-95a8-990a2c90f627" providerId="ADAL" clId="{3FD9D934-AF7D-4147-80CC-5195123FEDDF}" dt="2024-11-18T06:12:26.122" v="13298" actId="478"/>
          <ac:spMkLst>
            <pc:docMk/>
            <pc:sldMk cId="21630091" sldId="309"/>
            <ac:spMk id="61" creationId="{D5DD79C7-D4AF-B2F9-CFC0-3ECC18EAE532}"/>
          </ac:spMkLst>
        </pc:spChg>
        <pc:spChg chg="del mod">
          <ac:chgData name="Samyak" userId="42f20970-c150-41a5-95a8-990a2c90f627" providerId="ADAL" clId="{3FD9D934-AF7D-4147-80CC-5195123FEDDF}" dt="2024-11-18T06:12:12.189" v="13296" actId="478"/>
          <ac:spMkLst>
            <pc:docMk/>
            <pc:sldMk cId="21630091" sldId="309"/>
            <ac:spMk id="64" creationId="{2E8AA2D2-B1DA-A5A2-5800-E0E3CB919C34}"/>
          </ac:spMkLst>
        </pc:spChg>
        <pc:spChg chg="del mod">
          <ac:chgData name="Samyak" userId="42f20970-c150-41a5-95a8-990a2c90f627" providerId="ADAL" clId="{3FD9D934-AF7D-4147-80CC-5195123FEDDF}" dt="2024-11-18T06:12:36.665" v="13301" actId="478"/>
          <ac:spMkLst>
            <pc:docMk/>
            <pc:sldMk cId="21630091" sldId="309"/>
            <ac:spMk id="67" creationId="{F89CE32A-09E3-8CE7-7D79-00FFBD0CA168}"/>
          </ac:spMkLst>
        </pc:spChg>
        <pc:spChg chg="mod">
          <ac:chgData name="Samyak" userId="42f20970-c150-41a5-95a8-990a2c90f627" providerId="ADAL" clId="{3FD9D934-AF7D-4147-80CC-5195123FEDDF}" dt="2024-11-18T05:59:11.928" v="13066" actId="2085"/>
          <ac:spMkLst>
            <pc:docMk/>
            <pc:sldMk cId="21630091" sldId="309"/>
            <ac:spMk id="88" creationId="{4E04CA01-0F21-D9DA-9782-790E199AF98E}"/>
          </ac:spMkLst>
        </pc:spChg>
        <pc:spChg chg="del mod">
          <ac:chgData name="Samyak" userId="42f20970-c150-41a5-95a8-990a2c90f627" providerId="ADAL" clId="{3FD9D934-AF7D-4147-80CC-5195123FEDDF}" dt="2024-11-18T06:04:26.063" v="13137" actId="21"/>
          <ac:spMkLst>
            <pc:docMk/>
            <pc:sldMk cId="21630091" sldId="309"/>
            <ac:spMk id="89" creationId="{3620097B-C0A5-8AF1-2BE7-7B5A5F2831CC}"/>
          </ac:spMkLst>
        </pc:spChg>
        <pc:spChg chg="del mod">
          <ac:chgData name="Samyak" userId="42f20970-c150-41a5-95a8-990a2c90f627" providerId="ADAL" clId="{3FD9D934-AF7D-4147-80CC-5195123FEDDF}" dt="2024-11-18T06:04:26.063" v="13137" actId="21"/>
          <ac:spMkLst>
            <pc:docMk/>
            <pc:sldMk cId="21630091" sldId="309"/>
            <ac:spMk id="90" creationId="{B3FB04D1-E1AF-1E03-2D0E-70181738FC71}"/>
          </ac:spMkLst>
        </pc:spChg>
        <pc:spChg chg="del mod">
          <ac:chgData name="Samyak" userId="42f20970-c150-41a5-95a8-990a2c90f627" providerId="ADAL" clId="{3FD9D934-AF7D-4147-80CC-5195123FEDDF}" dt="2024-11-18T06:04:26.063" v="13137" actId="21"/>
          <ac:spMkLst>
            <pc:docMk/>
            <pc:sldMk cId="21630091" sldId="309"/>
            <ac:spMk id="91" creationId="{E2563C28-41F3-5693-6D3A-C56C7751A3C7}"/>
          </ac:spMkLst>
        </pc:spChg>
        <pc:spChg chg="del mod">
          <ac:chgData name="Samyak" userId="42f20970-c150-41a5-95a8-990a2c90f627" providerId="ADAL" clId="{3FD9D934-AF7D-4147-80CC-5195123FEDDF}" dt="2024-11-18T06:04:26.063" v="13137" actId="21"/>
          <ac:spMkLst>
            <pc:docMk/>
            <pc:sldMk cId="21630091" sldId="309"/>
            <ac:spMk id="92" creationId="{43CC8E6E-CC19-BFB6-EFC7-A054A9C88E6A}"/>
          </ac:spMkLst>
        </pc:spChg>
        <pc:spChg chg="del mod">
          <ac:chgData name="Samyak" userId="42f20970-c150-41a5-95a8-990a2c90f627" providerId="ADAL" clId="{3FD9D934-AF7D-4147-80CC-5195123FEDDF}" dt="2024-11-18T06:04:26.063" v="13137" actId="21"/>
          <ac:spMkLst>
            <pc:docMk/>
            <pc:sldMk cId="21630091" sldId="309"/>
            <ac:spMk id="93" creationId="{3A5E2E66-774B-41C8-92EA-92D4CC120684}"/>
          </ac:spMkLst>
        </pc:spChg>
        <pc:spChg chg="mod">
          <ac:chgData name="Samyak" userId="42f20970-c150-41a5-95a8-990a2c90f627" providerId="ADAL" clId="{3FD9D934-AF7D-4147-80CC-5195123FEDDF}" dt="2024-11-18T05:57:26.827" v="13030" actId="2085"/>
          <ac:spMkLst>
            <pc:docMk/>
            <pc:sldMk cId="21630091" sldId="309"/>
            <ac:spMk id="94" creationId="{4838B5B2-9540-254C-77AE-C53529048DBA}"/>
          </ac:spMkLst>
        </pc:spChg>
        <pc:spChg chg="mod">
          <ac:chgData name="Samyak" userId="42f20970-c150-41a5-95a8-990a2c90f627" providerId="ADAL" clId="{3FD9D934-AF7D-4147-80CC-5195123FEDDF}" dt="2024-11-18T05:57:38.350" v="13032" actId="2085"/>
          <ac:spMkLst>
            <pc:docMk/>
            <pc:sldMk cId="21630091" sldId="309"/>
            <ac:spMk id="95" creationId="{35011E39-64ED-77D0-0012-A7FD98EC42EE}"/>
          </ac:spMkLst>
        </pc:spChg>
        <pc:spChg chg="mod">
          <ac:chgData name="Samyak" userId="42f20970-c150-41a5-95a8-990a2c90f627" providerId="ADAL" clId="{3FD9D934-AF7D-4147-80CC-5195123FEDDF}" dt="2024-11-18T05:59:11.928" v="13066" actId="2085"/>
          <ac:spMkLst>
            <pc:docMk/>
            <pc:sldMk cId="21630091" sldId="309"/>
            <ac:spMk id="96" creationId="{A08DC8BE-8EEE-0207-8897-4760B29329DF}"/>
          </ac:spMkLst>
        </pc:spChg>
        <pc:spChg chg="mod">
          <ac:chgData name="Samyak" userId="42f20970-c150-41a5-95a8-990a2c90f627" providerId="ADAL" clId="{3FD9D934-AF7D-4147-80CC-5195123FEDDF}" dt="2024-11-18T05:59:11.928" v="13066" actId="2085"/>
          <ac:spMkLst>
            <pc:docMk/>
            <pc:sldMk cId="21630091" sldId="309"/>
            <ac:spMk id="97" creationId="{9355788F-6D17-7CE8-5F94-7D8A410EC469}"/>
          </ac:spMkLst>
        </pc:spChg>
        <pc:spChg chg="mod">
          <ac:chgData name="Samyak" userId="42f20970-c150-41a5-95a8-990a2c90f627" providerId="ADAL" clId="{3FD9D934-AF7D-4147-80CC-5195123FEDDF}" dt="2024-11-18T06:11:16.629" v="13289" actId="478"/>
          <ac:spMkLst>
            <pc:docMk/>
            <pc:sldMk cId="21630091" sldId="309"/>
            <ac:spMk id="123" creationId="{74865E05-04F7-3CB4-8C2C-F6C189260791}"/>
          </ac:spMkLst>
        </pc:spChg>
        <pc:spChg chg="mod">
          <ac:chgData name="Samyak" userId="42f20970-c150-41a5-95a8-990a2c90f627" providerId="ADAL" clId="{3FD9D934-AF7D-4147-80CC-5195123FEDDF}" dt="2024-11-18T06:14:11.647" v="13475" actId="1035"/>
          <ac:spMkLst>
            <pc:docMk/>
            <pc:sldMk cId="21630091" sldId="309"/>
            <ac:spMk id="124" creationId="{D8A64418-6980-36E5-07BA-E433717D11E8}"/>
          </ac:spMkLst>
        </pc:spChg>
        <pc:grpChg chg="mod">
          <ac:chgData name="Samyak" userId="42f20970-c150-41a5-95a8-990a2c90f627" providerId="ADAL" clId="{3FD9D934-AF7D-4147-80CC-5195123FEDDF}" dt="2024-11-18T06:11:16.629" v="13289" actId="478"/>
          <ac:grpSpMkLst>
            <pc:docMk/>
            <pc:sldMk cId="21630091" sldId="309"/>
            <ac:grpSpMk id="37" creationId="{EDE42151-AA2C-55BB-E5C3-0EFEAE2CE98F}"/>
          </ac:grpSpMkLst>
        </pc:grpChg>
        <pc:grpChg chg="mod">
          <ac:chgData name="Samyak" userId="42f20970-c150-41a5-95a8-990a2c90f627" providerId="ADAL" clId="{3FD9D934-AF7D-4147-80CC-5195123FEDDF}" dt="2024-11-18T05:45:59.447" v="12713" actId="1076"/>
          <ac:grpSpMkLst>
            <pc:docMk/>
            <pc:sldMk cId="21630091" sldId="309"/>
            <ac:grpSpMk id="41" creationId="{B0752D83-D0A7-2D4A-05F1-1A167281B808}"/>
          </ac:grpSpMkLst>
        </pc:grpChg>
        <pc:grpChg chg="del mod">
          <ac:chgData name="Samyak" userId="42f20970-c150-41a5-95a8-990a2c90f627" providerId="ADAL" clId="{3FD9D934-AF7D-4147-80CC-5195123FEDDF}" dt="2024-11-18T06:11:19.878" v="13290" actId="478"/>
          <ac:grpSpMkLst>
            <pc:docMk/>
            <pc:sldMk cId="21630091" sldId="309"/>
            <ac:grpSpMk id="59" creationId="{74DB1D22-EE52-DAB1-DC8A-E70D97EC6579}"/>
          </ac:grpSpMkLst>
        </pc:grpChg>
        <pc:grpChg chg="del mod">
          <ac:chgData name="Samyak" userId="42f20970-c150-41a5-95a8-990a2c90f627" providerId="ADAL" clId="{3FD9D934-AF7D-4147-80CC-5195123FEDDF}" dt="2024-11-18T06:12:12.189" v="13296" actId="478"/>
          <ac:grpSpMkLst>
            <pc:docMk/>
            <pc:sldMk cId="21630091" sldId="309"/>
            <ac:grpSpMk id="62" creationId="{7E996F68-7489-17E3-3E55-ACB888DFFA96}"/>
          </ac:grpSpMkLst>
        </pc:grpChg>
        <pc:grpChg chg="del mod">
          <ac:chgData name="Samyak" userId="42f20970-c150-41a5-95a8-990a2c90f627" providerId="ADAL" clId="{3FD9D934-AF7D-4147-80CC-5195123FEDDF}" dt="2024-11-18T06:12:33.143" v="13300" actId="478"/>
          <ac:grpSpMkLst>
            <pc:docMk/>
            <pc:sldMk cId="21630091" sldId="309"/>
            <ac:grpSpMk id="65" creationId="{4A432119-ED01-F0B2-5135-3D829AFC748E}"/>
          </ac:grpSpMkLst>
        </pc:grpChg>
        <pc:graphicFrameChg chg="add mod">
          <ac:chgData name="Samyak" userId="42f20970-c150-41a5-95a8-990a2c90f627" providerId="ADAL" clId="{3FD9D934-AF7D-4147-80CC-5195123FEDDF}" dt="2024-11-18T05:57:02.533" v="13029"/>
          <ac:graphicFrameMkLst>
            <pc:docMk/>
            <pc:sldMk cId="21630091" sldId="309"/>
            <ac:graphicFrameMk id="86" creationId="{235AA6CA-02F0-872E-36B6-66E7CA9E4E22}"/>
          </ac:graphicFrameMkLst>
        </pc:graphicFrameChg>
        <pc:graphicFrameChg chg="del mod modGraphic">
          <ac:chgData name="Samyak" userId="42f20970-c150-41a5-95a8-990a2c90f627" providerId="ADAL" clId="{3FD9D934-AF7D-4147-80CC-5195123FEDDF}" dt="2024-11-18T05:56:51.493" v="13028" actId="478"/>
          <ac:graphicFrameMkLst>
            <pc:docMk/>
            <pc:sldMk cId="21630091" sldId="309"/>
            <ac:graphicFrameMk id="109" creationId="{E392B289-4872-8177-F583-3EF0E0ED1215}"/>
          </ac:graphicFrameMkLst>
        </pc:graphicFrameChg>
        <pc:picChg chg="del">
          <ac:chgData name="Samyak" userId="42f20970-c150-41a5-95a8-990a2c90f627" providerId="ADAL" clId="{3FD9D934-AF7D-4147-80CC-5195123FEDDF}" dt="2024-11-18T06:10:25.001" v="13242" actId="478"/>
          <ac:picMkLst>
            <pc:docMk/>
            <pc:sldMk cId="21630091" sldId="309"/>
            <ac:picMk id="2" creationId="{C03DDB33-37E3-9D85-6BBE-E0A133D0C754}"/>
          </ac:picMkLst>
        </pc:picChg>
        <pc:picChg chg="del mod">
          <ac:chgData name="Samyak" userId="42f20970-c150-41a5-95a8-990a2c90f627" providerId="ADAL" clId="{3FD9D934-AF7D-4147-80CC-5195123FEDDF}" dt="2024-11-18T06:11:12.356" v="13288" actId="478"/>
          <ac:picMkLst>
            <pc:docMk/>
            <pc:sldMk cId="21630091" sldId="309"/>
            <ac:picMk id="5" creationId="{762E2126-CF54-10DB-8974-B62E8DE81D00}"/>
          </ac:picMkLst>
        </pc:picChg>
        <pc:picChg chg="del mod">
          <ac:chgData name="Samyak" userId="42f20970-c150-41a5-95a8-990a2c90f627" providerId="ADAL" clId="{3FD9D934-AF7D-4147-80CC-5195123FEDDF}" dt="2024-11-18T06:11:16.629" v="13289" actId="478"/>
          <ac:picMkLst>
            <pc:docMk/>
            <pc:sldMk cId="21630091" sldId="309"/>
            <ac:picMk id="8" creationId="{0F874823-6C2B-A25C-8D73-DBF89E8E5C42}"/>
          </ac:picMkLst>
        </pc:picChg>
        <pc:picChg chg="del">
          <ac:chgData name="Samyak" userId="42f20970-c150-41a5-95a8-990a2c90f627" providerId="ADAL" clId="{3FD9D934-AF7D-4147-80CC-5195123FEDDF}" dt="2024-11-18T05:49:36.187" v="12841" actId="478"/>
          <ac:picMkLst>
            <pc:docMk/>
            <pc:sldMk cId="21630091" sldId="309"/>
            <ac:picMk id="9" creationId="{C82C0593-9773-BB80-9FD8-B6F6A3267BE8}"/>
          </ac:picMkLst>
        </pc:picChg>
        <pc:picChg chg="del">
          <ac:chgData name="Samyak" userId="42f20970-c150-41a5-95a8-990a2c90f627" providerId="ADAL" clId="{3FD9D934-AF7D-4147-80CC-5195123FEDDF}" dt="2024-11-18T05:49:57.553" v="12847" actId="478"/>
          <ac:picMkLst>
            <pc:docMk/>
            <pc:sldMk cId="21630091" sldId="309"/>
            <ac:picMk id="11" creationId="{4B6E1957-ED6F-7A7B-9A9B-BBA56AD188BC}"/>
          </ac:picMkLst>
        </pc:picChg>
        <pc:picChg chg="add mod">
          <ac:chgData name="Samyak" userId="42f20970-c150-41a5-95a8-990a2c90f627" providerId="ADAL" clId="{3FD9D934-AF7D-4147-80CC-5195123FEDDF}" dt="2024-11-18T06:08:57.800" v="13230" actId="1038"/>
          <ac:picMkLst>
            <pc:docMk/>
            <pc:sldMk cId="21630091" sldId="309"/>
            <ac:picMk id="11" creationId="{627F4767-FD32-1D66-4468-9D0F03F304BB}"/>
          </ac:picMkLst>
        </pc:picChg>
        <pc:picChg chg="del">
          <ac:chgData name="Samyak" userId="42f20970-c150-41a5-95a8-990a2c90f627" providerId="ADAL" clId="{3FD9D934-AF7D-4147-80CC-5195123FEDDF}" dt="2024-11-18T05:47:55.227" v="12807" actId="478"/>
          <ac:picMkLst>
            <pc:docMk/>
            <pc:sldMk cId="21630091" sldId="309"/>
            <ac:picMk id="14" creationId="{58250E17-8496-C605-88B2-183874840E84}"/>
          </ac:picMkLst>
        </pc:picChg>
        <pc:picChg chg="del">
          <ac:chgData name="Samyak" userId="42f20970-c150-41a5-95a8-990a2c90f627" providerId="ADAL" clId="{3FD9D934-AF7D-4147-80CC-5195123FEDDF}" dt="2024-11-18T05:47:15.838" v="12777" actId="478"/>
          <ac:picMkLst>
            <pc:docMk/>
            <pc:sldMk cId="21630091" sldId="309"/>
            <ac:picMk id="16" creationId="{150EE88D-BE60-7998-18B4-3C570F86F221}"/>
          </ac:picMkLst>
        </pc:picChg>
        <pc:picChg chg="del">
          <ac:chgData name="Samyak" userId="42f20970-c150-41a5-95a8-990a2c90f627" providerId="ADAL" clId="{3FD9D934-AF7D-4147-80CC-5195123FEDDF}" dt="2024-11-18T05:48:32.218" v="12820" actId="478"/>
          <ac:picMkLst>
            <pc:docMk/>
            <pc:sldMk cId="21630091" sldId="309"/>
            <ac:picMk id="18" creationId="{EB400749-0CC1-1C40-3FD8-8CB1FB8CA86F}"/>
          </ac:picMkLst>
        </pc:picChg>
        <pc:picChg chg="del">
          <ac:chgData name="Samyak" userId="42f20970-c150-41a5-95a8-990a2c90f627" providerId="ADAL" clId="{3FD9D934-AF7D-4147-80CC-5195123FEDDF}" dt="2024-11-18T05:48:45.377" v="12825" actId="478"/>
          <ac:picMkLst>
            <pc:docMk/>
            <pc:sldMk cId="21630091" sldId="309"/>
            <ac:picMk id="20" creationId="{2F7A5B67-5038-579C-E654-BE2D778A2606}"/>
          </ac:picMkLst>
        </pc:picChg>
        <pc:picChg chg="add mod">
          <ac:chgData name="Samyak" userId="42f20970-c150-41a5-95a8-990a2c90f627" providerId="ADAL" clId="{3FD9D934-AF7D-4147-80CC-5195123FEDDF}" dt="2024-11-18T06:11:08.899" v="13287" actId="1035"/>
          <ac:picMkLst>
            <pc:docMk/>
            <pc:sldMk cId="21630091" sldId="309"/>
            <ac:picMk id="22" creationId="{3059AB9C-B3D0-DB2F-8FC4-167E3D24DEA6}"/>
          </ac:picMkLst>
        </pc:picChg>
        <pc:picChg chg="del">
          <ac:chgData name="Samyak" userId="42f20970-c150-41a5-95a8-990a2c90f627" providerId="ADAL" clId="{3FD9D934-AF7D-4147-80CC-5195123FEDDF}" dt="2024-11-18T05:45:47.857" v="12710" actId="478"/>
          <ac:picMkLst>
            <pc:docMk/>
            <pc:sldMk cId="21630091" sldId="309"/>
            <ac:picMk id="22" creationId="{94070F50-5CC0-6026-7F8E-37E6D6377CD9}"/>
          </ac:picMkLst>
        </pc:picChg>
        <pc:picChg chg="add mod">
          <ac:chgData name="Samyak" userId="42f20970-c150-41a5-95a8-990a2c90f627" providerId="ADAL" clId="{3FD9D934-AF7D-4147-80CC-5195123FEDDF}" dt="2024-11-18T06:13:25.359" v="13329" actId="1035"/>
          <ac:picMkLst>
            <pc:docMk/>
            <pc:sldMk cId="21630091" sldId="309"/>
            <ac:picMk id="50" creationId="{14BEACA8-6596-89D8-B7A7-67E530DC1354}"/>
          </ac:picMkLst>
        </pc:picChg>
        <pc:picChg chg="add mod">
          <ac:chgData name="Samyak" userId="42f20970-c150-41a5-95a8-990a2c90f627" providerId="ADAL" clId="{3FD9D934-AF7D-4147-80CC-5195123FEDDF}" dt="2024-11-18T09:36:42.471" v="13746" actId="1035"/>
          <ac:picMkLst>
            <pc:docMk/>
            <pc:sldMk cId="21630091" sldId="309"/>
            <ac:picMk id="51" creationId="{1E440372-07B5-73EB-68CC-2766AFA464F2}"/>
          </ac:picMkLst>
        </pc:picChg>
        <pc:picChg chg="add mod">
          <ac:chgData name="Samyak" userId="42f20970-c150-41a5-95a8-990a2c90f627" providerId="ADAL" clId="{3FD9D934-AF7D-4147-80CC-5195123FEDDF}" dt="2024-11-18T09:36:31.704" v="13741" actId="1036"/>
          <ac:picMkLst>
            <pc:docMk/>
            <pc:sldMk cId="21630091" sldId="309"/>
            <ac:picMk id="52" creationId="{2A1FF620-4729-13B8-15DE-531E8E325470}"/>
          </ac:picMkLst>
        </pc:picChg>
        <pc:picChg chg="add mod">
          <ac:chgData name="Samyak" userId="42f20970-c150-41a5-95a8-990a2c90f627" providerId="ADAL" clId="{3FD9D934-AF7D-4147-80CC-5195123FEDDF}" dt="2024-11-18T05:45:57.121" v="12711" actId="931"/>
          <ac:picMkLst>
            <pc:docMk/>
            <pc:sldMk cId="21630091" sldId="309"/>
            <ac:picMk id="52" creationId="{50A92F93-736D-BF4B-0CAB-86321E860C6A}"/>
          </ac:picMkLst>
        </pc:picChg>
        <pc:picChg chg="add mod">
          <ac:chgData name="Samyak" userId="42f20970-c150-41a5-95a8-990a2c90f627" providerId="ADAL" clId="{3FD9D934-AF7D-4147-80CC-5195123FEDDF}" dt="2024-11-18T06:14:21.962" v="13497" actId="1037"/>
          <ac:picMkLst>
            <pc:docMk/>
            <pc:sldMk cId="21630091" sldId="309"/>
            <ac:picMk id="53" creationId="{39D2EFE9-2D6F-F4FE-ABD3-BC39C0BB8E5C}"/>
          </ac:picMkLst>
        </pc:picChg>
        <pc:picChg chg="add del mod">
          <ac:chgData name="Samyak" userId="42f20970-c150-41a5-95a8-990a2c90f627" providerId="ADAL" clId="{3FD9D934-AF7D-4147-80CC-5195123FEDDF}" dt="2024-11-18T05:46:52.601" v="12751" actId="478"/>
          <ac:picMkLst>
            <pc:docMk/>
            <pc:sldMk cId="21630091" sldId="309"/>
            <ac:picMk id="54" creationId="{432FC8D6-69D1-9970-CE94-5B10B0607A9E}"/>
          </ac:picMkLst>
        </pc:picChg>
        <pc:picChg chg="add mod">
          <ac:chgData name="Samyak" userId="42f20970-c150-41a5-95a8-990a2c90f627" providerId="ADAL" clId="{3FD9D934-AF7D-4147-80CC-5195123FEDDF}" dt="2024-11-18T06:14:33.725" v="13531" actId="1038"/>
          <ac:picMkLst>
            <pc:docMk/>
            <pc:sldMk cId="21630091" sldId="309"/>
            <ac:picMk id="54" creationId="{E3AA92AC-F94A-1626-9DC2-85062AE02C67}"/>
          </ac:picMkLst>
        </pc:picChg>
        <pc:picChg chg="del mod">
          <ac:chgData name="Samyak" userId="42f20970-c150-41a5-95a8-990a2c90f627" providerId="ADAL" clId="{3FD9D934-AF7D-4147-80CC-5195123FEDDF}" dt="2024-11-18T06:11:19.878" v="13290" actId="478"/>
          <ac:picMkLst>
            <pc:docMk/>
            <pc:sldMk cId="21630091" sldId="309"/>
            <ac:picMk id="60" creationId="{E0260E42-1B9B-EED9-3704-D5EEFA894D8F}"/>
          </ac:picMkLst>
        </pc:picChg>
        <pc:picChg chg="del mod">
          <ac:chgData name="Samyak" userId="42f20970-c150-41a5-95a8-990a2c90f627" providerId="ADAL" clId="{3FD9D934-AF7D-4147-80CC-5195123FEDDF}" dt="2024-11-18T06:12:29.898" v="13299" actId="478"/>
          <ac:picMkLst>
            <pc:docMk/>
            <pc:sldMk cId="21630091" sldId="309"/>
            <ac:picMk id="63" creationId="{2F472A61-1F87-060F-143C-85879AC854D9}"/>
          </ac:picMkLst>
        </pc:picChg>
        <pc:picChg chg="del mod">
          <ac:chgData name="Samyak" userId="42f20970-c150-41a5-95a8-990a2c90f627" providerId="ADAL" clId="{3FD9D934-AF7D-4147-80CC-5195123FEDDF}" dt="2024-11-18T06:12:33.143" v="13300" actId="478"/>
          <ac:picMkLst>
            <pc:docMk/>
            <pc:sldMk cId="21630091" sldId="309"/>
            <ac:picMk id="66" creationId="{DB2CD2BA-12A1-2D28-D29A-A516CC19936E}"/>
          </ac:picMkLst>
        </pc:picChg>
        <pc:picChg chg="add del mod">
          <ac:chgData name="Samyak" userId="42f20970-c150-41a5-95a8-990a2c90f627" providerId="ADAL" clId="{3FD9D934-AF7D-4147-80CC-5195123FEDDF}" dt="2024-11-18T05:50:57.798" v="12900" actId="478"/>
          <ac:picMkLst>
            <pc:docMk/>
            <pc:sldMk cId="21630091" sldId="309"/>
            <ac:picMk id="68" creationId="{CC377BC3-819E-FABC-3907-A99BAE971213}"/>
          </ac:picMkLst>
        </pc:picChg>
        <pc:picChg chg="add mod">
          <ac:chgData name="Samyak" userId="42f20970-c150-41a5-95a8-990a2c90f627" providerId="ADAL" clId="{3FD9D934-AF7D-4147-80CC-5195123FEDDF}" dt="2024-11-18T05:51:19.302" v="12952" actId="1037"/>
          <ac:picMkLst>
            <pc:docMk/>
            <pc:sldMk cId="21630091" sldId="309"/>
            <ac:picMk id="70" creationId="{F38589F4-5942-D694-43F7-180F8722E27F}"/>
          </ac:picMkLst>
        </pc:picChg>
        <pc:picChg chg="add mod">
          <ac:chgData name="Samyak" userId="42f20970-c150-41a5-95a8-990a2c90f627" providerId="ADAL" clId="{3FD9D934-AF7D-4147-80CC-5195123FEDDF}" dt="2024-11-18T05:51:24.477" v="12957" actId="1038"/>
          <ac:picMkLst>
            <pc:docMk/>
            <pc:sldMk cId="21630091" sldId="309"/>
            <ac:picMk id="72" creationId="{A93D4E24-A925-E007-C0A1-9F4EE5A69D37}"/>
          </ac:picMkLst>
        </pc:picChg>
        <pc:picChg chg="add mod">
          <ac:chgData name="Samyak" userId="42f20970-c150-41a5-95a8-990a2c90f627" providerId="ADAL" clId="{3FD9D934-AF7D-4147-80CC-5195123FEDDF}" dt="2024-11-18T05:51:31.001" v="12961" actId="14100"/>
          <ac:picMkLst>
            <pc:docMk/>
            <pc:sldMk cId="21630091" sldId="309"/>
            <ac:picMk id="74" creationId="{E265E099-0F91-B8F5-3BA4-47099E00CDF9}"/>
          </ac:picMkLst>
        </pc:picChg>
        <pc:picChg chg="add mod">
          <ac:chgData name="Samyak" userId="42f20970-c150-41a5-95a8-990a2c90f627" providerId="ADAL" clId="{3FD9D934-AF7D-4147-80CC-5195123FEDDF}" dt="2024-11-18T05:51:34.134" v="12962" actId="14100"/>
          <ac:picMkLst>
            <pc:docMk/>
            <pc:sldMk cId="21630091" sldId="309"/>
            <ac:picMk id="76" creationId="{E7480A24-014E-7C16-FEF3-37FB34F3E148}"/>
          </ac:picMkLst>
        </pc:picChg>
        <pc:picChg chg="add mod">
          <ac:chgData name="Samyak" userId="42f20970-c150-41a5-95a8-990a2c90f627" providerId="ADAL" clId="{3FD9D934-AF7D-4147-80CC-5195123FEDDF}" dt="2024-11-18T06:17:26.183" v="13559" actId="1036"/>
          <ac:picMkLst>
            <pc:docMk/>
            <pc:sldMk cId="21630091" sldId="309"/>
            <ac:picMk id="78" creationId="{9C63BE4D-E461-7FD0-BA95-69F8D61B8ACB}"/>
          </ac:picMkLst>
        </pc:picChg>
        <pc:picChg chg="add del mod">
          <ac:chgData name="Samyak" userId="42f20970-c150-41a5-95a8-990a2c90f627" providerId="ADAL" clId="{3FD9D934-AF7D-4147-80CC-5195123FEDDF}" dt="2024-11-18T05:50:23.878" v="12871" actId="478"/>
          <ac:picMkLst>
            <pc:docMk/>
            <pc:sldMk cId="21630091" sldId="309"/>
            <ac:picMk id="80" creationId="{E16D654F-4F23-FC6C-5205-A6BA637FFDD6}"/>
          </ac:picMkLst>
        </pc:picChg>
        <pc:picChg chg="add mod">
          <ac:chgData name="Samyak" userId="42f20970-c150-41a5-95a8-990a2c90f627" providerId="ADAL" clId="{3FD9D934-AF7D-4147-80CC-5195123FEDDF}" dt="2024-11-18T06:17:41.120" v="13563" actId="1035"/>
          <ac:picMkLst>
            <pc:docMk/>
            <pc:sldMk cId="21630091" sldId="309"/>
            <ac:picMk id="82" creationId="{D7E5D8DD-481F-CB66-8AA7-BAC4866C471B}"/>
          </ac:picMkLst>
        </pc:picChg>
        <pc:picChg chg="add mod">
          <ac:chgData name="Samyak" userId="42f20970-c150-41a5-95a8-990a2c90f627" providerId="ADAL" clId="{3FD9D934-AF7D-4147-80CC-5195123FEDDF}" dt="2024-11-18T05:51:15.992" v="12947" actId="1037"/>
          <ac:picMkLst>
            <pc:docMk/>
            <pc:sldMk cId="21630091" sldId="309"/>
            <ac:picMk id="84" creationId="{E3FC6947-28E4-5CE6-8283-780907BAEF50}"/>
          </ac:picMkLst>
        </pc:picChg>
        <pc:picChg chg="del mod">
          <ac:chgData name="Samyak" userId="42f20970-c150-41a5-95a8-990a2c90f627" providerId="ADAL" clId="{3FD9D934-AF7D-4147-80CC-5195123FEDDF}" dt="2024-11-18T06:04:04.721" v="13134" actId="478"/>
          <ac:picMkLst>
            <pc:docMk/>
            <pc:sldMk cId="21630091" sldId="309"/>
            <ac:picMk id="99" creationId="{3A0789A8-BF5D-B099-5822-71AEF79B878F}"/>
          </ac:picMkLst>
        </pc:picChg>
      </pc:sldChg>
    </pc:docChg>
  </pc:docChgLst>
  <pc:docChgLst>
    <pc:chgData name="Samyak" userId="S::samyak23@iimb.ac.in::42f20970-c150-41a5-95a8-990a2c90f627" providerId="AD" clId="Web-{EB9B7598-C8F4-BF2C-FA5C-987D87D8AA74}"/>
    <pc:docChg chg="modSld">
      <pc:chgData name="Samyak" userId="S::samyak23@iimb.ac.in::42f20970-c150-41a5-95a8-990a2c90f627" providerId="AD" clId="Web-{EB9B7598-C8F4-BF2C-FA5C-987D87D8AA74}" dt="2024-10-22T12:27:52.164" v="1030" actId="1076"/>
      <pc:docMkLst>
        <pc:docMk/>
      </pc:docMkLst>
      <pc:sldChg chg="addSp delSp modSp">
        <pc:chgData name="Samyak" userId="S::samyak23@iimb.ac.in::42f20970-c150-41a5-95a8-990a2c90f627" providerId="AD" clId="Web-{EB9B7598-C8F4-BF2C-FA5C-987D87D8AA74}" dt="2024-10-22T11:51:56.778" v="274" actId="1076"/>
        <pc:sldMkLst>
          <pc:docMk/>
          <pc:sldMk cId="119463734" sldId="289"/>
        </pc:sldMkLst>
      </pc:sldChg>
      <pc:sldChg chg="modSp">
        <pc:chgData name="Samyak" userId="S::samyak23@iimb.ac.in::42f20970-c150-41a5-95a8-990a2c90f627" providerId="AD" clId="Web-{EB9B7598-C8F4-BF2C-FA5C-987D87D8AA74}" dt="2024-10-22T12:05:02.899" v="280"/>
        <pc:sldMkLst>
          <pc:docMk/>
          <pc:sldMk cId="2070834406" sldId="294"/>
        </pc:sldMkLst>
        <pc:spChg chg="mod">
          <ac:chgData name="Samyak" userId="S::samyak23@iimb.ac.in::42f20970-c150-41a5-95a8-990a2c90f627" providerId="AD" clId="Web-{EB9B7598-C8F4-BF2C-FA5C-987D87D8AA74}" dt="2024-10-22T11:27:50.337" v="24" actId="20577"/>
          <ac:spMkLst>
            <pc:docMk/>
            <pc:sldMk cId="2070834406" sldId="294"/>
            <ac:spMk id="36" creationId="{313507D6-A69C-E2A6-0663-7733A27C2D70}"/>
          </ac:spMkLst>
        </pc:spChg>
        <pc:graphicFrameChg chg="modGraphic">
          <ac:chgData name="Samyak" userId="S::samyak23@iimb.ac.in::42f20970-c150-41a5-95a8-990a2c90f627" providerId="AD" clId="Web-{EB9B7598-C8F4-BF2C-FA5C-987D87D8AA74}" dt="2024-10-22T12:05:02.899" v="280"/>
          <ac:graphicFrameMkLst>
            <pc:docMk/>
            <pc:sldMk cId="2070834406" sldId="294"/>
            <ac:graphicFrameMk id="15" creationId="{0C0B76AD-B09C-CD10-8B4F-5F5F64B56592}"/>
          </ac:graphicFrameMkLst>
        </pc:graphicFrameChg>
      </pc:sldChg>
      <pc:sldChg chg="addSp delSp modSp">
        <pc:chgData name="Samyak" userId="S::samyak23@iimb.ac.in::42f20970-c150-41a5-95a8-990a2c90f627" providerId="AD" clId="Web-{EB9B7598-C8F4-BF2C-FA5C-987D87D8AA74}" dt="2024-10-22T12:27:52.164" v="1030" actId="1076"/>
        <pc:sldMkLst>
          <pc:docMk/>
          <pc:sldMk cId="658920033" sldId="296"/>
        </pc:sldMkLst>
      </pc:sldChg>
    </pc:docChg>
  </pc:docChgLst>
  <pc:docChgLst>
    <pc:chgData name="Samyak" userId="S::samyak23@iimb.ac.in::42f20970-c150-41a5-95a8-990a2c90f627" providerId="AD" clId="Web-{9A9CD2A4-0BCD-6CEB-9D7B-21B2E54A2341}"/>
    <pc:docChg chg="modSld">
      <pc:chgData name="Samyak" userId="S::samyak23@iimb.ac.in::42f20970-c150-41a5-95a8-990a2c90f627" providerId="AD" clId="Web-{9A9CD2A4-0BCD-6CEB-9D7B-21B2E54A2341}" dt="2024-10-22T11:09:58.118" v="1132"/>
      <pc:docMkLst>
        <pc:docMk/>
      </pc:docMkLst>
      <pc:sldChg chg="modSp">
        <pc:chgData name="Samyak" userId="S::samyak23@iimb.ac.in::42f20970-c150-41a5-95a8-990a2c90f627" providerId="AD" clId="Web-{9A9CD2A4-0BCD-6CEB-9D7B-21B2E54A2341}" dt="2024-10-22T10:33:05.005" v="44" actId="14100"/>
        <pc:sldMkLst>
          <pc:docMk/>
          <pc:sldMk cId="119463734" sldId="289"/>
        </pc:sldMkLst>
      </pc:sldChg>
      <pc:sldChg chg="addSp modSp">
        <pc:chgData name="Samyak" userId="S::samyak23@iimb.ac.in::42f20970-c150-41a5-95a8-990a2c90f627" providerId="AD" clId="Web-{9A9CD2A4-0BCD-6CEB-9D7B-21B2E54A2341}" dt="2024-10-22T11:09:58.118" v="1132"/>
        <pc:sldMkLst>
          <pc:docMk/>
          <pc:sldMk cId="2070834406" sldId="294"/>
        </pc:sldMkLst>
        <pc:spChg chg="add mod">
          <ac:chgData name="Samyak" userId="S::samyak23@iimb.ac.in::42f20970-c150-41a5-95a8-990a2c90f627" providerId="AD" clId="Web-{9A9CD2A4-0BCD-6CEB-9D7B-21B2E54A2341}" dt="2024-10-22T11:09:23.587" v="1117" actId="14100"/>
          <ac:spMkLst>
            <pc:docMk/>
            <pc:sldMk cId="2070834406" sldId="294"/>
            <ac:spMk id="19" creationId="{AA78E70B-5121-7AC7-B199-5E2A01927168}"/>
          </ac:spMkLst>
        </pc:spChg>
        <pc:spChg chg="add mod">
          <ac:chgData name="Samyak" userId="S::samyak23@iimb.ac.in::42f20970-c150-41a5-95a8-990a2c90f627" providerId="AD" clId="Web-{9A9CD2A4-0BCD-6CEB-9D7B-21B2E54A2341}" dt="2024-10-22T11:07:55.492" v="1097" actId="20577"/>
          <ac:spMkLst>
            <pc:docMk/>
            <pc:sldMk cId="2070834406" sldId="294"/>
            <ac:spMk id="32" creationId="{5AB72217-C24E-64D6-AD33-AF021E3F62C1}"/>
          </ac:spMkLst>
        </pc:spChg>
        <pc:spChg chg="add mod">
          <ac:chgData name="Samyak" userId="S::samyak23@iimb.ac.in::42f20970-c150-41a5-95a8-990a2c90f627" providerId="AD" clId="Web-{9A9CD2A4-0BCD-6CEB-9D7B-21B2E54A2341}" dt="2024-10-22T11:08:32.477" v="1112" actId="14100"/>
          <ac:spMkLst>
            <pc:docMk/>
            <pc:sldMk cId="2070834406" sldId="294"/>
            <ac:spMk id="33" creationId="{902EB372-8859-8783-9C7B-73112407F2E1}"/>
          </ac:spMkLst>
        </pc:spChg>
        <pc:spChg chg="mod">
          <ac:chgData name="Samyak" userId="S::samyak23@iimb.ac.in::42f20970-c150-41a5-95a8-990a2c90f627" providerId="AD" clId="Web-{9A9CD2A4-0BCD-6CEB-9D7B-21B2E54A2341}" dt="2024-10-22T11:09:31.946" v="1118" actId="1076"/>
          <ac:spMkLst>
            <pc:docMk/>
            <pc:sldMk cId="2070834406" sldId="294"/>
            <ac:spMk id="35" creationId="{C0EE5CAD-AC97-4FDC-5137-B8CAD0A5E1AC}"/>
          </ac:spMkLst>
        </pc:spChg>
        <pc:spChg chg="add mod">
          <ac:chgData name="Samyak" userId="S::samyak23@iimb.ac.in::42f20970-c150-41a5-95a8-990a2c90f627" providerId="AD" clId="Web-{9A9CD2A4-0BCD-6CEB-9D7B-21B2E54A2341}" dt="2024-10-22T11:08:36.383" v="1113" actId="14100"/>
          <ac:spMkLst>
            <pc:docMk/>
            <pc:sldMk cId="2070834406" sldId="294"/>
            <ac:spMk id="36" creationId="{313507D6-A69C-E2A6-0663-7733A27C2D70}"/>
          </ac:spMkLst>
        </pc:spChg>
        <pc:spChg chg="mod">
          <ac:chgData name="Samyak" userId="S::samyak23@iimb.ac.in::42f20970-c150-41a5-95a8-990a2c90f627" providerId="AD" clId="Web-{9A9CD2A4-0BCD-6CEB-9D7B-21B2E54A2341}" dt="2024-10-22T11:09:33.712" v="1119" actId="1076"/>
          <ac:spMkLst>
            <pc:docMk/>
            <pc:sldMk cId="2070834406" sldId="294"/>
            <ac:spMk id="37" creationId="{4CAEF077-17CF-3EFE-431E-FCBCD3037CBF}"/>
          </ac:spMkLst>
        </pc:spChg>
        <pc:graphicFrameChg chg="mod modGraphic">
          <ac:chgData name="Samyak" userId="S::samyak23@iimb.ac.in::42f20970-c150-41a5-95a8-990a2c90f627" providerId="AD" clId="Web-{9A9CD2A4-0BCD-6CEB-9D7B-21B2E54A2341}" dt="2024-10-22T10:59:02.784" v="738"/>
          <ac:graphicFrameMkLst>
            <pc:docMk/>
            <pc:sldMk cId="2070834406" sldId="294"/>
            <ac:graphicFrameMk id="4" creationId="{F37477EA-4831-5213-A497-46DA7B374519}"/>
          </ac:graphicFrameMkLst>
        </pc:graphicFrameChg>
        <pc:graphicFrameChg chg="mod modGraphic">
          <ac:chgData name="Samyak" userId="S::samyak23@iimb.ac.in::42f20970-c150-41a5-95a8-990a2c90f627" providerId="AD" clId="Web-{9A9CD2A4-0BCD-6CEB-9D7B-21B2E54A2341}" dt="2024-10-22T11:09:58.118" v="1132"/>
          <ac:graphicFrameMkLst>
            <pc:docMk/>
            <pc:sldMk cId="2070834406" sldId="294"/>
            <ac:graphicFrameMk id="5" creationId="{D68A3619-D6FC-6358-AB6A-80CF9335CD38}"/>
          </ac:graphicFrameMkLst>
        </pc:graphicFrameChg>
        <pc:graphicFrameChg chg="mod modGraphic">
          <ac:chgData name="Samyak" userId="S::samyak23@iimb.ac.in::42f20970-c150-41a5-95a8-990a2c90f627" providerId="AD" clId="Web-{9A9CD2A4-0BCD-6CEB-9D7B-21B2E54A2341}" dt="2024-10-22T10:58:40.346" v="709" actId="1076"/>
          <ac:graphicFrameMkLst>
            <pc:docMk/>
            <pc:sldMk cId="2070834406" sldId="294"/>
            <ac:graphicFrameMk id="6" creationId="{72581D14-4FD9-D2FF-C09D-1BF5011267E6}"/>
          </ac:graphicFrameMkLst>
        </pc:graphicFrameChg>
        <pc:graphicFrameChg chg="mod modGraphic">
          <ac:chgData name="Samyak" userId="S::samyak23@iimb.ac.in::42f20970-c150-41a5-95a8-990a2c90f627" providerId="AD" clId="Web-{9A9CD2A4-0BCD-6CEB-9D7B-21B2E54A2341}" dt="2024-10-22T10:58:48.550" v="735"/>
          <ac:graphicFrameMkLst>
            <pc:docMk/>
            <pc:sldMk cId="2070834406" sldId="294"/>
            <ac:graphicFrameMk id="7" creationId="{9B30D97B-6476-BDF7-3E1F-A703C66B4684}"/>
          </ac:graphicFrameMkLst>
        </pc:graphicFrameChg>
        <pc:graphicFrameChg chg="mod modGraphic">
          <ac:chgData name="Samyak" userId="S::samyak23@iimb.ac.in::42f20970-c150-41a5-95a8-990a2c90f627" providerId="AD" clId="Web-{9A9CD2A4-0BCD-6CEB-9D7B-21B2E54A2341}" dt="2024-10-22T10:58:55.081" v="736" actId="1076"/>
          <ac:graphicFrameMkLst>
            <pc:docMk/>
            <pc:sldMk cId="2070834406" sldId="294"/>
            <ac:graphicFrameMk id="8" creationId="{0D3BF5C1-5BB5-C34E-1DCC-FB2763FA9D1E}"/>
          </ac:graphicFrameMkLst>
        </pc:graphicFrameChg>
        <pc:graphicFrameChg chg="mod modGraphic">
          <ac:chgData name="Samyak" userId="S::samyak23@iimb.ac.in::42f20970-c150-41a5-95a8-990a2c90f627" providerId="AD" clId="Web-{9A9CD2A4-0BCD-6CEB-9D7B-21B2E54A2341}" dt="2024-10-22T11:02:28.224" v="849"/>
          <ac:graphicFrameMkLst>
            <pc:docMk/>
            <pc:sldMk cId="2070834406" sldId="294"/>
            <ac:graphicFrameMk id="15" creationId="{0C0B76AD-B09C-CD10-8B4F-5F5F64B56592}"/>
          </ac:graphicFrameMkLst>
        </pc:graphicFrameChg>
        <pc:graphicFrameChg chg="mod">
          <ac:chgData name="Samyak" userId="S::samyak23@iimb.ac.in::42f20970-c150-41a5-95a8-990a2c90f627" providerId="AD" clId="Web-{9A9CD2A4-0BCD-6CEB-9D7B-21B2E54A2341}" dt="2024-10-22T10:58:41.862" v="721" actId="1076"/>
          <ac:graphicFrameMkLst>
            <pc:docMk/>
            <pc:sldMk cId="2070834406" sldId="294"/>
            <ac:graphicFrameMk id="17" creationId="{3FA450AA-6D12-0384-CB72-7D3FEFBD6CFF}"/>
          </ac:graphicFrameMkLst>
        </pc:graphicFrameChg>
        <pc:picChg chg="add mod">
          <ac:chgData name="Samyak" userId="S::samyak23@iimb.ac.in::42f20970-c150-41a5-95a8-990a2c90f627" providerId="AD" clId="Web-{9A9CD2A4-0BCD-6CEB-9D7B-21B2E54A2341}" dt="2024-10-22T11:02:04.645" v="833" actId="1076"/>
          <ac:picMkLst>
            <pc:docMk/>
            <pc:sldMk cId="2070834406" sldId="294"/>
            <ac:picMk id="9" creationId="{3B07DC97-6798-5FE4-D8A6-337BCA61A654}"/>
          </ac:picMkLst>
        </pc:picChg>
        <pc:picChg chg="add mod">
          <ac:chgData name="Samyak" userId="S::samyak23@iimb.ac.in::42f20970-c150-41a5-95a8-990a2c90f627" providerId="AD" clId="Web-{9A9CD2A4-0BCD-6CEB-9D7B-21B2E54A2341}" dt="2024-10-22T10:58:40.706" v="712" actId="1076"/>
          <ac:picMkLst>
            <pc:docMk/>
            <pc:sldMk cId="2070834406" sldId="294"/>
            <ac:picMk id="10" creationId="{A643527F-904A-8C24-404A-15BBF09B8551}"/>
          </ac:picMkLst>
        </pc:picChg>
        <pc:picChg chg="add mod">
          <ac:chgData name="Samyak" userId="S::samyak23@iimb.ac.in::42f20970-c150-41a5-95a8-990a2c90f627" providerId="AD" clId="Web-{9A9CD2A4-0BCD-6CEB-9D7B-21B2E54A2341}" dt="2024-10-22T11:02:04.770" v="834" actId="1076"/>
          <ac:picMkLst>
            <pc:docMk/>
            <pc:sldMk cId="2070834406" sldId="294"/>
            <ac:picMk id="13" creationId="{0E843891-9AB8-E263-B4B2-39D9EADFC334}"/>
          </ac:picMkLst>
        </pc:picChg>
        <pc:picChg chg="add mod">
          <ac:chgData name="Samyak" userId="S::samyak23@iimb.ac.in::42f20970-c150-41a5-95a8-990a2c90f627" providerId="AD" clId="Web-{9A9CD2A4-0BCD-6CEB-9D7B-21B2E54A2341}" dt="2024-10-22T10:58:40.831" v="713" actId="1076"/>
          <ac:picMkLst>
            <pc:docMk/>
            <pc:sldMk cId="2070834406" sldId="294"/>
            <ac:picMk id="14" creationId="{D6265A46-BCCA-039A-72E2-ECDD2B7E36E5}"/>
          </ac:picMkLst>
        </pc:picChg>
        <pc:picChg chg="add mod">
          <ac:chgData name="Samyak" userId="S::samyak23@iimb.ac.in::42f20970-c150-41a5-95a8-990a2c90f627" providerId="AD" clId="Web-{9A9CD2A4-0BCD-6CEB-9D7B-21B2E54A2341}" dt="2024-10-22T10:58:40.956" v="714" actId="1076"/>
          <ac:picMkLst>
            <pc:docMk/>
            <pc:sldMk cId="2070834406" sldId="294"/>
            <ac:picMk id="16" creationId="{CEA15161-16DA-B920-9148-C8D96978B24E}"/>
          </ac:picMkLst>
        </pc:picChg>
        <pc:picChg chg="add mod">
          <ac:chgData name="Samyak" userId="S::samyak23@iimb.ac.in::42f20970-c150-41a5-95a8-990a2c90f627" providerId="AD" clId="Web-{9A9CD2A4-0BCD-6CEB-9D7B-21B2E54A2341}" dt="2024-10-22T10:58:41.081" v="715" actId="1076"/>
          <ac:picMkLst>
            <pc:docMk/>
            <pc:sldMk cId="2070834406" sldId="294"/>
            <ac:picMk id="18" creationId="{EF2389D9-7986-B8D2-1F8A-0E4863175B24}"/>
          </ac:picMkLst>
        </pc:picChg>
        <pc:picChg chg="add mod">
          <ac:chgData name="Samyak" userId="S::samyak23@iimb.ac.in::42f20970-c150-41a5-95a8-990a2c90f627" providerId="AD" clId="Web-{9A9CD2A4-0BCD-6CEB-9D7B-21B2E54A2341}" dt="2024-10-22T10:58:41.206" v="716" actId="1076"/>
          <ac:picMkLst>
            <pc:docMk/>
            <pc:sldMk cId="2070834406" sldId="294"/>
            <ac:picMk id="20" creationId="{5B2CF18F-2A8E-DC16-C28B-C36A2E8D4260}"/>
          </ac:picMkLst>
        </pc:picChg>
        <pc:picChg chg="mod">
          <ac:chgData name="Samyak" userId="S::samyak23@iimb.ac.in::42f20970-c150-41a5-95a8-990a2c90f627" providerId="AD" clId="Web-{9A9CD2A4-0BCD-6CEB-9D7B-21B2E54A2341}" dt="2024-10-22T11:02:05.005" v="836" actId="1076"/>
          <ac:picMkLst>
            <pc:docMk/>
            <pc:sldMk cId="2070834406" sldId="294"/>
            <ac:picMk id="21" creationId="{44F0632F-9C81-AA50-E954-313857972EA5}"/>
          </ac:picMkLst>
        </pc:picChg>
        <pc:picChg chg="add mod">
          <ac:chgData name="Samyak" userId="S::samyak23@iimb.ac.in::42f20970-c150-41a5-95a8-990a2c90f627" providerId="AD" clId="Web-{9A9CD2A4-0BCD-6CEB-9D7B-21B2E54A2341}" dt="2024-10-22T10:58:41.346" v="717" actId="1076"/>
          <ac:picMkLst>
            <pc:docMk/>
            <pc:sldMk cId="2070834406" sldId="294"/>
            <ac:picMk id="22" creationId="{60853A3C-D536-895D-9AB1-BEB600703E72}"/>
          </ac:picMkLst>
        </pc:picChg>
        <pc:picChg chg="mod">
          <ac:chgData name="Samyak" userId="S::samyak23@iimb.ac.in::42f20970-c150-41a5-95a8-990a2c90f627" providerId="AD" clId="Web-{9A9CD2A4-0BCD-6CEB-9D7B-21B2E54A2341}" dt="2024-10-22T11:02:05.130" v="837" actId="1076"/>
          <ac:picMkLst>
            <pc:docMk/>
            <pc:sldMk cId="2070834406" sldId="294"/>
            <ac:picMk id="23" creationId="{9FB02C64-042C-1E45-852F-526E2AC97DC6}"/>
          </ac:picMkLst>
        </pc:picChg>
        <pc:picChg chg="mod">
          <ac:chgData name="Samyak" userId="S::samyak23@iimb.ac.in::42f20970-c150-41a5-95a8-990a2c90f627" providerId="AD" clId="Web-{9A9CD2A4-0BCD-6CEB-9D7B-21B2E54A2341}" dt="2024-10-22T11:02:05.286" v="838" actId="1076"/>
          <ac:picMkLst>
            <pc:docMk/>
            <pc:sldMk cId="2070834406" sldId="294"/>
            <ac:picMk id="24" creationId="{EC9F16D6-C88F-193C-63C3-9B095E01D7CD}"/>
          </ac:picMkLst>
        </pc:picChg>
        <pc:picChg chg="mod">
          <ac:chgData name="Samyak" userId="S::samyak23@iimb.ac.in::42f20970-c150-41a5-95a8-990a2c90f627" providerId="AD" clId="Web-{9A9CD2A4-0BCD-6CEB-9D7B-21B2E54A2341}" dt="2024-10-22T11:02:05.411" v="839" actId="1076"/>
          <ac:picMkLst>
            <pc:docMk/>
            <pc:sldMk cId="2070834406" sldId="294"/>
            <ac:picMk id="25" creationId="{A65E8DA5-E83E-7519-C2ED-AFBE918E512F}"/>
          </ac:picMkLst>
        </pc:picChg>
        <pc:picChg chg="mod">
          <ac:chgData name="Samyak" userId="S::samyak23@iimb.ac.in::42f20970-c150-41a5-95a8-990a2c90f627" providerId="AD" clId="Web-{9A9CD2A4-0BCD-6CEB-9D7B-21B2E54A2341}" dt="2024-10-22T11:02:05.536" v="840" actId="1076"/>
          <ac:picMkLst>
            <pc:docMk/>
            <pc:sldMk cId="2070834406" sldId="294"/>
            <ac:picMk id="26" creationId="{8FA3081E-00B0-5FA4-CEA3-A949209EFF72}"/>
          </ac:picMkLst>
        </pc:picChg>
        <pc:picChg chg="mod">
          <ac:chgData name="Samyak" userId="S::samyak23@iimb.ac.in::42f20970-c150-41a5-95a8-990a2c90f627" providerId="AD" clId="Web-{9A9CD2A4-0BCD-6CEB-9D7B-21B2E54A2341}" dt="2024-10-22T11:02:05.661" v="841" actId="1076"/>
          <ac:picMkLst>
            <pc:docMk/>
            <pc:sldMk cId="2070834406" sldId="294"/>
            <ac:picMk id="27" creationId="{BB803701-F53E-4FF9-31A7-EA4EDCB1FD06}"/>
          </ac:picMkLst>
        </pc:picChg>
        <pc:picChg chg="mod">
          <ac:chgData name="Samyak" userId="S::samyak23@iimb.ac.in::42f20970-c150-41a5-95a8-990a2c90f627" providerId="AD" clId="Web-{9A9CD2A4-0BCD-6CEB-9D7B-21B2E54A2341}" dt="2024-10-22T11:02:05.786" v="842" actId="1076"/>
          <ac:picMkLst>
            <pc:docMk/>
            <pc:sldMk cId="2070834406" sldId="294"/>
            <ac:picMk id="28" creationId="{DED0638A-9BFA-4925-5BE6-D5119A712073}"/>
          </ac:picMkLst>
        </pc:picChg>
        <pc:picChg chg="mod">
          <ac:chgData name="Samyak" userId="S::samyak23@iimb.ac.in::42f20970-c150-41a5-95a8-990a2c90f627" providerId="AD" clId="Web-{9A9CD2A4-0BCD-6CEB-9D7B-21B2E54A2341}" dt="2024-10-22T11:02:05.895" v="843" actId="1076"/>
          <ac:picMkLst>
            <pc:docMk/>
            <pc:sldMk cId="2070834406" sldId="294"/>
            <ac:picMk id="29" creationId="{6D4D71F4-8F84-4403-D19C-A7553AAC9BBD}"/>
          </ac:picMkLst>
        </pc:picChg>
        <pc:picChg chg="mod">
          <ac:chgData name="Samyak" userId="S::samyak23@iimb.ac.in::42f20970-c150-41a5-95a8-990a2c90f627" providerId="AD" clId="Web-{9A9CD2A4-0BCD-6CEB-9D7B-21B2E54A2341}" dt="2024-10-22T11:02:06.020" v="844" actId="1076"/>
          <ac:picMkLst>
            <pc:docMk/>
            <pc:sldMk cId="2070834406" sldId="294"/>
            <ac:picMk id="30" creationId="{09BC5AA4-2312-C8F0-DF33-7D9EA40978B9}"/>
          </ac:picMkLst>
        </pc:picChg>
        <pc:picChg chg="mod">
          <ac:chgData name="Samyak" userId="S::samyak23@iimb.ac.in::42f20970-c150-41a5-95a8-990a2c90f627" providerId="AD" clId="Web-{9A9CD2A4-0BCD-6CEB-9D7B-21B2E54A2341}" dt="2024-10-22T11:02:06.145" v="845" actId="1076"/>
          <ac:picMkLst>
            <pc:docMk/>
            <pc:sldMk cId="2070834406" sldId="294"/>
            <ac:picMk id="31" creationId="{C70D607B-166D-CC0E-7274-C7149C5DE6FE}"/>
          </ac:picMkLst>
        </pc:picChg>
      </pc:sldChg>
    </pc:docChg>
  </pc:docChgLst>
  <pc:docChgLst>
    <pc:chgData name="Samyak" userId="42f20970-c150-41a5-95a8-990a2c90f627" providerId="ADAL" clId="{DB413E55-67DB-ED42-A966-E82FF856ACA2}"/>
    <pc:docChg chg="undo redo custSel addSld modSld">
      <pc:chgData name="Samyak" userId="42f20970-c150-41a5-95a8-990a2c90f627" providerId="ADAL" clId="{DB413E55-67DB-ED42-A966-E82FF856ACA2}" dt="2024-10-22T10:17:32.745" v="3928" actId="14100"/>
      <pc:docMkLst>
        <pc:docMk/>
      </pc:docMkLst>
      <pc:sldChg chg="modSp mod">
        <pc:chgData name="Samyak" userId="42f20970-c150-41a5-95a8-990a2c90f627" providerId="ADAL" clId="{DB413E55-67DB-ED42-A966-E82FF856ACA2}" dt="2024-10-22T09:17:08.004" v="3225" actId="1076"/>
        <pc:sldMkLst>
          <pc:docMk/>
          <pc:sldMk cId="3963932474" sldId="256"/>
        </pc:sldMkLst>
      </pc:sldChg>
      <pc:sldChg chg="addSp delSp modSp mod">
        <pc:chgData name="Samyak" userId="42f20970-c150-41a5-95a8-990a2c90f627" providerId="ADAL" clId="{DB413E55-67DB-ED42-A966-E82FF856ACA2}" dt="2024-10-21T14:49:23.504" v="1991" actId="1076"/>
        <pc:sldMkLst>
          <pc:docMk/>
          <pc:sldMk cId="2285768843" sldId="278"/>
        </pc:sldMkLst>
      </pc:sldChg>
      <pc:sldChg chg="modSp mod">
        <pc:chgData name="Samyak" userId="42f20970-c150-41a5-95a8-990a2c90f627" providerId="ADAL" clId="{DB413E55-67DB-ED42-A966-E82FF856ACA2}" dt="2024-10-21T11:39:16.761" v="0" actId="1076"/>
        <pc:sldMkLst>
          <pc:docMk/>
          <pc:sldMk cId="3484028228" sldId="280"/>
        </pc:sldMkLst>
      </pc:sldChg>
      <pc:sldChg chg="addSp delSp modSp mod">
        <pc:chgData name="Samyak" userId="42f20970-c150-41a5-95a8-990a2c90f627" providerId="ADAL" clId="{DB413E55-67DB-ED42-A966-E82FF856ACA2}" dt="2024-10-21T14:08:43.430" v="1799" actId="1035"/>
        <pc:sldMkLst>
          <pc:docMk/>
          <pc:sldMk cId="702015526" sldId="281"/>
        </pc:sldMkLst>
      </pc:sldChg>
      <pc:sldChg chg="delSp modSp add mod">
        <pc:chgData name="Samyak" userId="42f20970-c150-41a5-95a8-990a2c90f627" providerId="ADAL" clId="{DB413E55-67DB-ED42-A966-E82FF856ACA2}" dt="2024-10-21T11:47:36.941" v="229" actId="1038"/>
        <pc:sldMkLst>
          <pc:docMk/>
          <pc:sldMk cId="4176537557" sldId="285"/>
        </pc:sldMkLst>
      </pc:sldChg>
      <pc:sldChg chg="addSp delSp modSp mod">
        <pc:chgData name="Samyak" userId="42f20970-c150-41a5-95a8-990a2c90f627" providerId="ADAL" clId="{DB413E55-67DB-ED42-A966-E82FF856ACA2}" dt="2024-10-22T09:34:10.404" v="3521" actId="14100"/>
        <pc:sldMkLst>
          <pc:docMk/>
          <pc:sldMk cId="2618174005" sldId="286"/>
        </pc:sldMkLst>
      </pc:sldChg>
      <pc:sldChg chg="add">
        <pc:chgData name="Samyak" userId="42f20970-c150-41a5-95a8-990a2c90f627" providerId="ADAL" clId="{DB413E55-67DB-ED42-A966-E82FF856ACA2}" dt="2024-10-21T14:20:30.495" v="1812" actId="2890"/>
        <pc:sldMkLst>
          <pc:docMk/>
          <pc:sldMk cId="1720937331" sldId="287"/>
        </pc:sldMkLst>
      </pc:sldChg>
      <pc:sldChg chg="addSp delSp modSp mod">
        <pc:chgData name="Samyak" userId="42f20970-c150-41a5-95a8-990a2c90f627" providerId="ADAL" clId="{DB413E55-67DB-ED42-A966-E82FF856ACA2}" dt="2024-10-22T10:17:32.745" v="3928" actId="14100"/>
        <pc:sldMkLst>
          <pc:docMk/>
          <pc:sldMk cId="119463734" sldId="28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imblr1-my.sharepoint.com/personal/prakritis23_iimb_ac_in/Documents/Avendus%20-%20MG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5.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https://iimblr1-my.sharepoint.com/personal/prakritis23_iimb_ac_in/Documents/Avendus%20-%20MG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iimblr1-my.sharepoint.com/personal/prakritis23_iimb_ac_in/Documents/Avendus%20-%20MG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iimblr1-my.sharepoint.com/personal/prakritis23_iimb_ac_in/Documents/Avendus%20-%20MG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rgbClr val="7C084B"/>
              </a:solidFill>
              <a:latin typeface="+mn-lt"/>
              <a:ea typeface="+mn-ea"/>
              <a:cs typeface="+mn-cs"/>
            </a:defRPr>
          </a:pPr>
          <a:endParaRPr lang="en-US"/>
        </a:p>
      </c:txPr>
    </c:title>
    <c:autoTitleDeleted val="0"/>
    <c:plotArea>
      <c:layout>
        <c:manualLayout>
          <c:layoutTarget val="inner"/>
          <c:xMode val="edge"/>
          <c:yMode val="edge"/>
          <c:x val="0.12932150346714069"/>
          <c:y val="0.18958226024063343"/>
          <c:w val="0.82784653251080975"/>
          <c:h val="0.63505158494729308"/>
        </c:manualLayout>
      </c:layout>
      <c:lineChart>
        <c:grouping val="standard"/>
        <c:varyColors val="0"/>
        <c:ser>
          <c:idx val="0"/>
          <c:order val="0"/>
          <c:tx>
            <c:strRef>
              <c:f>'[Avendus - MGD.xlsx]Sheet6'!$D$3</c:f>
              <c:strCache>
                <c:ptCount val="1"/>
                <c:pt idx="0">
                  <c:v>Revenue</c:v>
                </c:pt>
              </c:strCache>
            </c:strRef>
          </c:tx>
          <c:spPr>
            <a:ln w="28575" cap="rnd">
              <a:solidFill>
                <a:srgbClr val="7C084B"/>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'[Avendus - MGD.xlsx]Sheet6'!$E$2:$I$2</c:f>
              <c:numCache>
                <c:formatCode>General</c:formatCode>
                <c:ptCount val="5"/>
                <c:pt idx="0">
                  <c:v>2020</c:v>
                </c:pt>
                <c:pt idx="1">
                  <c:v>2021</c:v>
                </c:pt>
                <c:pt idx="2">
                  <c:v>2022</c:v>
                </c:pt>
                <c:pt idx="3">
                  <c:v>2023</c:v>
                </c:pt>
                <c:pt idx="4">
                  <c:v>2024</c:v>
                </c:pt>
              </c:numCache>
            </c:numRef>
          </c:cat>
          <c:val>
            <c:numRef>
              <c:f>'[Avendus - MGD.xlsx]Sheet6'!$E$3:$I$3</c:f>
              <c:numCache>
                <c:formatCode>_(* #,##0.00_);_(* \(#,##0.00\);_(* "-"??_);_(@_)</c:formatCode>
                <c:ptCount val="5"/>
                <c:pt idx="0">
                  <c:v>15041.4</c:v>
                </c:pt>
                <c:pt idx="1">
                  <c:v>23635</c:v>
                </c:pt>
                <c:pt idx="2">
                  <c:v>31379.8</c:v>
                </c:pt>
                <c:pt idx="3">
                  <c:v>38928.5</c:v>
                </c:pt>
                <c:pt idx="4">
                  <c:v>47908.9</c:v>
                </c:pt>
              </c:numCache>
            </c:numRef>
          </c:val>
          <c:smooth val="0"/>
          <c:extLst>
            <c:ext xmlns:c16="http://schemas.microsoft.com/office/drawing/2014/chart" uri="{C3380CC4-5D6E-409C-BE32-E72D297353CC}">
              <c16:uniqueId val="{00000000-DB19-BD4B-8C35-3EA54BDAEA9A}"/>
            </c:ext>
          </c:extLst>
        </c:ser>
        <c:dLbls>
          <c:dLblPos val="l"/>
          <c:showLegendKey val="0"/>
          <c:showVal val="1"/>
          <c:showCatName val="0"/>
          <c:showSerName val="0"/>
          <c:showPercent val="0"/>
          <c:showBubbleSize val="0"/>
        </c:dLbls>
        <c:smooth val="0"/>
        <c:axId val="641376784"/>
        <c:axId val="641262656"/>
      </c:lineChart>
      <c:catAx>
        <c:axId val="64137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262656"/>
        <c:crosses val="autoZero"/>
        <c:auto val="1"/>
        <c:lblAlgn val="ctr"/>
        <c:lblOffset val="100"/>
        <c:noMultiLvlLbl val="0"/>
      </c:catAx>
      <c:valAx>
        <c:axId val="641262656"/>
        <c:scaling>
          <c:orientation val="minMax"/>
        </c:scaling>
        <c:delete val="0"/>
        <c:axPos val="l"/>
        <c:numFmt formatCode="_(* #,##0_);_(* \(#,##0\);_(*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376784"/>
        <c:crosses val="autoZero"/>
        <c:crossBetween val="between"/>
        <c:dispUnits>
          <c:builtInUnit val="thousands"/>
          <c:dispUnitsLbl>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Thousands Cr</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tx1"/>
                </a:solidFill>
              </a:rPr>
              <a:t>Gold Consumption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40782076166253"/>
          <c:y val="0.1214850351903681"/>
          <c:w val="0.21168724961037219"/>
          <c:h val="0.39117239939949716"/>
        </c:manualLayout>
      </c:layout>
      <c:doughnutChart>
        <c:varyColors val="1"/>
        <c:ser>
          <c:idx val="0"/>
          <c:order val="0"/>
          <c:tx>
            <c:strRef>
              <c:f>Sheet1!$B$1</c:f>
              <c:strCache>
                <c:ptCount val="1"/>
                <c:pt idx="0">
                  <c:v>Gold Consumption</c:v>
                </c:pt>
              </c:strCache>
            </c:strRef>
          </c:tx>
          <c:dPt>
            <c:idx val="0"/>
            <c:bubble3D val="0"/>
            <c:spPr>
              <a:solidFill>
                <a:srgbClr val="7C0849"/>
              </a:solidFill>
              <a:ln w="19050">
                <a:solidFill>
                  <a:schemeClr val="lt1"/>
                </a:solidFill>
              </a:ln>
              <a:effectLst/>
            </c:spPr>
            <c:extLst>
              <c:ext xmlns:c16="http://schemas.microsoft.com/office/drawing/2014/chart" uri="{C3380CC4-5D6E-409C-BE32-E72D297353CC}">
                <c16:uniqueId val="{00000001-5C5E-2E45-9D72-9B9199FF795B}"/>
              </c:ext>
            </c:extLst>
          </c:dPt>
          <c:dPt>
            <c:idx val="1"/>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3-5C5E-2E45-9D72-9B9199FF795B}"/>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5C5E-2E45-9D72-9B9199FF795B}"/>
              </c:ext>
            </c:extLst>
          </c:dPt>
          <c:dPt>
            <c:idx val="3"/>
            <c:bubble3D val="0"/>
            <c:spPr>
              <a:solidFill>
                <a:srgbClr val="F01893"/>
              </a:solidFill>
              <a:ln w="19050">
                <a:solidFill>
                  <a:schemeClr val="lt1"/>
                </a:solidFill>
              </a:ln>
              <a:effectLst/>
            </c:spPr>
            <c:extLst>
              <c:ext xmlns:c16="http://schemas.microsoft.com/office/drawing/2014/chart" uri="{C3380CC4-5D6E-409C-BE32-E72D297353CC}">
                <c16:uniqueId val="{00000007-5C5E-2E45-9D72-9B9199FF795B}"/>
              </c:ext>
            </c:extLst>
          </c:dPt>
          <c:dPt>
            <c:idx val="4"/>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9-5C5E-2E45-9D72-9B9199FF795B}"/>
              </c:ext>
            </c:extLst>
          </c:dPt>
          <c:dPt>
            <c:idx val="5"/>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B-5C5E-2E45-9D72-9B9199FF795B}"/>
              </c:ext>
            </c:extLst>
          </c:dPt>
          <c:dLbls>
            <c:delete val="1"/>
          </c:dLbls>
          <c:cat>
            <c:strRef>
              <c:f>Sheet1!$A$2:$A$7</c:f>
              <c:strCache>
                <c:ptCount val="6"/>
                <c:pt idx="0">
                  <c:v>Unorganized</c:v>
                </c:pt>
                <c:pt idx="1">
                  <c:v>Other organized retailers</c:v>
                </c:pt>
                <c:pt idx="2">
                  <c:v>Titan</c:v>
                </c:pt>
                <c:pt idx="3">
                  <c:v>Malabar Gold &amp; Diamonds</c:v>
                </c:pt>
                <c:pt idx="4">
                  <c:v>Kalyan Jewellers</c:v>
                </c:pt>
                <c:pt idx="5">
                  <c:v>Joyalukkas</c:v>
                </c:pt>
              </c:strCache>
            </c:strRef>
          </c:cat>
          <c:val>
            <c:numRef>
              <c:f>Sheet1!$B$2:$B$7</c:f>
              <c:numCache>
                <c:formatCode>0%</c:formatCode>
                <c:ptCount val="6"/>
                <c:pt idx="0">
                  <c:v>0.63</c:v>
                </c:pt>
                <c:pt idx="1">
                  <c:v>0.14000000000000001</c:v>
                </c:pt>
                <c:pt idx="2">
                  <c:v>0.09</c:v>
                </c:pt>
                <c:pt idx="3">
                  <c:v>0.08</c:v>
                </c:pt>
                <c:pt idx="4">
                  <c:v>3.5000000000000003E-2</c:v>
                </c:pt>
                <c:pt idx="5" formatCode="0.00%">
                  <c:v>2.5000000000000001E-2</c:v>
                </c:pt>
              </c:numCache>
            </c:numRef>
          </c:val>
          <c:extLst>
            <c:ext xmlns:c16="http://schemas.microsoft.com/office/drawing/2014/chart" uri="{C3380CC4-5D6E-409C-BE32-E72D297353CC}">
              <c16:uniqueId val="{0000000C-5C5E-2E45-9D72-9B9199FF795B}"/>
            </c:ext>
          </c:extLst>
        </c:ser>
        <c:dLbls>
          <c:showLegendKey val="0"/>
          <c:showVal val="1"/>
          <c:showCatName val="0"/>
          <c:showSerName val="0"/>
          <c:showPercent val="0"/>
          <c:showBubbleSize val="0"/>
          <c:showLeaderLines val="1"/>
        </c:dLbls>
        <c:firstSliceAng val="315"/>
        <c:holeSize val="50"/>
      </c:doughnutChart>
      <c:spPr>
        <a:noFill/>
        <a:ln>
          <a:noFill/>
        </a:ln>
        <a:effectLst/>
      </c:spPr>
    </c:plotArea>
    <c:legend>
      <c:legendPos val="tr"/>
      <c:layout>
        <c:manualLayout>
          <c:xMode val="edge"/>
          <c:yMode val="edge"/>
          <c:x val="0.69203181322726537"/>
          <c:y val="0.1670638362718915"/>
          <c:w val="0.24725318395211637"/>
          <c:h val="0.3802944981335053"/>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err="1">
                <a:solidFill>
                  <a:schemeClr val="tx1"/>
                </a:solidFill>
              </a:rPr>
              <a:t>Jewellery</a:t>
            </a:r>
            <a:r>
              <a:rPr lang="en-US" sz="1200" b="1">
                <a:solidFill>
                  <a:schemeClr val="tx1"/>
                </a:solidFill>
              </a:rPr>
              <a:t> Market by Occasion</a:t>
            </a:r>
          </a:p>
        </c:rich>
      </c:tx>
      <c:layout>
        <c:manualLayout>
          <c:xMode val="edge"/>
          <c:yMode val="edge"/>
          <c:x val="0.27036136666552274"/>
          <c:y val="1.204013441340607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Jewellery Market by Occasion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98-8B49-B3A7-1EB86E68296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198-8B49-B3A7-1EB86E68296D}"/>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198-8B49-B3A7-1EB86E68296D}"/>
              </c:ext>
            </c:extLst>
          </c:dPt>
          <c:dLbls>
            <c:dLbl>
              <c:idx val="0"/>
              <c:tx>
                <c:rich>
                  <a:bodyPr/>
                  <a:lstStyle/>
                  <a:p>
                    <a:fld id="{769FBC99-5E96-43BF-93F7-C0E8B57A438A}" type="VALUE">
                      <a:rPr lang="en-US" b="1">
                        <a:solidFill>
                          <a:schemeClr val="bg1"/>
                        </a:solidFill>
                      </a:rPr>
                      <a:pPr/>
                      <a:t>[VALUE]</a:t>
                    </a:fld>
                    <a:endParaRPr lang="en-IN"/>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198-8B49-B3A7-1EB86E68296D}"/>
                </c:ext>
              </c:extLst>
            </c:dLbl>
            <c:dLbl>
              <c:idx val="1"/>
              <c:tx>
                <c:rich>
                  <a:bodyPr/>
                  <a:lstStyle/>
                  <a:p>
                    <a:fld id="{750DDF43-2B28-4B83-A7A6-18873F09BE09}" type="VALUE">
                      <a:rPr lang="en-US" b="1">
                        <a:solidFill>
                          <a:schemeClr val="bg1"/>
                        </a:solidFill>
                      </a:rPr>
                      <a:pPr/>
                      <a:t>[VALUE]</a:t>
                    </a:fld>
                    <a:endParaRPr lang="en-IN"/>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198-8B49-B3A7-1EB86E68296D}"/>
                </c:ext>
              </c:extLst>
            </c:dLbl>
            <c:dLbl>
              <c:idx val="2"/>
              <c:tx>
                <c:rich>
                  <a:bodyPr/>
                  <a:lstStyle/>
                  <a:p>
                    <a:fld id="{D5FCAE97-648B-4D68-91B3-BF8BC9F8F55F}" type="VALUE">
                      <a:rPr lang="en-US" b="1">
                        <a:solidFill>
                          <a:schemeClr val="tx1"/>
                        </a:solidFill>
                      </a:rPr>
                      <a:pPr/>
                      <a:t>[VALUE]</a:t>
                    </a:fld>
                    <a:endParaRPr lang="en-IN"/>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198-8B49-B3A7-1EB86E6829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Bridal Wear</c:v>
                </c:pt>
                <c:pt idx="1">
                  <c:v>Daily Wear</c:v>
                </c:pt>
                <c:pt idx="2">
                  <c:v>Fashion</c:v>
                </c:pt>
              </c:strCache>
            </c:strRef>
          </c:cat>
          <c:val>
            <c:numRef>
              <c:f>Sheet1!$B$2:$B$4</c:f>
              <c:numCache>
                <c:formatCode>0%</c:formatCode>
                <c:ptCount val="3"/>
                <c:pt idx="0">
                  <c:v>0.55000000000000004</c:v>
                </c:pt>
                <c:pt idx="1">
                  <c:v>0.35</c:v>
                </c:pt>
                <c:pt idx="2">
                  <c:v>0.1</c:v>
                </c:pt>
              </c:numCache>
            </c:numRef>
          </c:val>
          <c:extLst>
            <c:ext xmlns:c16="http://schemas.microsoft.com/office/drawing/2014/chart" uri="{C3380CC4-5D6E-409C-BE32-E72D297353CC}">
              <c16:uniqueId val="{00000006-6198-8B49-B3A7-1EB86E68296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rgbClr val="F0CD87"/>
              </a:solidFill>
              <a:latin typeface="+mn-lt"/>
              <a:ea typeface="+mn-ea"/>
              <a:cs typeface="+mn-cs"/>
            </a:defRPr>
          </a:pPr>
          <a:endParaRPr lang="en-US"/>
        </a:p>
      </c:txPr>
    </c:title>
    <c:autoTitleDeleted val="0"/>
    <c:plotArea>
      <c:layout>
        <c:manualLayout>
          <c:layoutTarget val="inner"/>
          <c:xMode val="edge"/>
          <c:yMode val="edge"/>
          <c:x val="0.14082592933365923"/>
          <c:y val="0.16780560800940605"/>
          <c:w val="0.8062597710386521"/>
          <c:h val="0.70180744226265457"/>
        </c:manualLayout>
      </c:layout>
      <c:lineChart>
        <c:grouping val="standard"/>
        <c:varyColors val="0"/>
        <c:ser>
          <c:idx val="0"/>
          <c:order val="0"/>
          <c:tx>
            <c:strRef>
              <c:f>'[Avendus - MGD.xlsx]Sheet6'!$D$6</c:f>
              <c:strCache>
                <c:ptCount val="1"/>
                <c:pt idx="0">
                  <c:v>EBIDTA</c:v>
                </c:pt>
              </c:strCache>
            </c:strRef>
          </c:tx>
          <c:spPr>
            <a:ln w="28575" cap="rnd">
              <a:solidFill>
                <a:srgbClr val="F0CD87"/>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'[Avendus - MGD.xlsx]Sheet6'!$E$5:$I$5</c:f>
              <c:numCache>
                <c:formatCode>General</c:formatCode>
                <c:ptCount val="5"/>
                <c:pt idx="0">
                  <c:v>2020</c:v>
                </c:pt>
                <c:pt idx="1">
                  <c:v>2021</c:v>
                </c:pt>
                <c:pt idx="2">
                  <c:v>2022</c:v>
                </c:pt>
                <c:pt idx="3">
                  <c:v>2023</c:v>
                </c:pt>
                <c:pt idx="4">
                  <c:v>2024</c:v>
                </c:pt>
              </c:numCache>
            </c:numRef>
          </c:cat>
          <c:val>
            <c:numRef>
              <c:f>'[Avendus - MGD.xlsx]Sheet6'!$E$6:$I$6</c:f>
              <c:numCache>
                <c:formatCode>_(* #,##0.00_);_(* \(#,##0.00\);_(* "-"??_);_(@_)</c:formatCode>
                <c:ptCount val="5"/>
                <c:pt idx="0">
                  <c:v>670.9</c:v>
                </c:pt>
                <c:pt idx="1">
                  <c:v>761.3</c:v>
                </c:pt>
                <c:pt idx="2">
                  <c:v>963</c:v>
                </c:pt>
                <c:pt idx="3">
                  <c:v>994</c:v>
                </c:pt>
                <c:pt idx="4">
                  <c:v>1307</c:v>
                </c:pt>
              </c:numCache>
            </c:numRef>
          </c:val>
          <c:smooth val="0"/>
          <c:extLst>
            <c:ext xmlns:c16="http://schemas.microsoft.com/office/drawing/2014/chart" uri="{C3380CC4-5D6E-409C-BE32-E72D297353CC}">
              <c16:uniqueId val="{00000000-6A4C-1945-9CA2-8A326E510DB6}"/>
            </c:ext>
          </c:extLst>
        </c:ser>
        <c:dLbls>
          <c:dLblPos val="t"/>
          <c:showLegendKey val="0"/>
          <c:showVal val="1"/>
          <c:showCatName val="0"/>
          <c:showSerName val="0"/>
          <c:showPercent val="0"/>
          <c:showBubbleSize val="0"/>
        </c:dLbls>
        <c:smooth val="0"/>
        <c:axId val="642515680"/>
        <c:axId val="1107622511"/>
      </c:lineChart>
      <c:catAx>
        <c:axId val="6425156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622511"/>
        <c:crosses val="autoZero"/>
        <c:auto val="1"/>
        <c:lblAlgn val="ctr"/>
        <c:lblOffset val="100"/>
        <c:noMultiLvlLbl val="0"/>
      </c:catAx>
      <c:valAx>
        <c:axId val="1107622511"/>
        <c:scaling>
          <c:orientation val="minMax"/>
          <c:max val="1400"/>
          <c:min val="200"/>
        </c:scaling>
        <c:delete val="0"/>
        <c:axPos val="l"/>
        <c:numFmt formatCode="_(* #,##0.00_);_(* \(#,##0.00\);_(*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515680"/>
        <c:crosses val="autoZero"/>
        <c:crossBetween val="between"/>
        <c:dispUnits>
          <c:builtInUnit val="thousands"/>
          <c:dispUnitsLbl>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Thousands Cr</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rgbClr val="696982"/>
              </a:solidFill>
              <a:latin typeface="+mn-lt"/>
              <a:ea typeface="+mn-ea"/>
              <a:cs typeface="+mn-cs"/>
            </a:defRPr>
          </a:pPr>
          <a:endParaRPr lang="en-US"/>
        </a:p>
      </c:txPr>
    </c:title>
    <c:autoTitleDeleted val="0"/>
    <c:plotArea>
      <c:layout>
        <c:manualLayout>
          <c:layoutTarget val="inner"/>
          <c:xMode val="edge"/>
          <c:yMode val="edge"/>
          <c:x val="0.10901159230096238"/>
          <c:y val="0.17817098285199312"/>
          <c:w val="0.85487729658792644"/>
          <c:h val="0.68431621757433192"/>
        </c:manualLayout>
      </c:layout>
      <c:lineChart>
        <c:grouping val="standard"/>
        <c:varyColors val="0"/>
        <c:ser>
          <c:idx val="0"/>
          <c:order val="0"/>
          <c:tx>
            <c:strRef>
              <c:f>'[Avendus - MGD.xlsx]Sheet6'!$D$9</c:f>
              <c:strCache>
                <c:ptCount val="1"/>
                <c:pt idx="0">
                  <c:v>EBIDTA Margin</c:v>
                </c:pt>
              </c:strCache>
            </c:strRef>
          </c:tx>
          <c:spPr>
            <a:ln w="28575" cap="rnd">
              <a:solidFill>
                <a:srgbClr val="69698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'[Avendus - MGD.xlsx]Sheet6'!$E$8:$I$8</c:f>
              <c:numCache>
                <c:formatCode>General</c:formatCode>
                <c:ptCount val="5"/>
                <c:pt idx="0">
                  <c:v>2020</c:v>
                </c:pt>
                <c:pt idx="1">
                  <c:v>2021</c:v>
                </c:pt>
                <c:pt idx="2">
                  <c:v>2022</c:v>
                </c:pt>
                <c:pt idx="3">
                  <c:v>2023</c:v>
                </c:pt>
                <c:pt idx="4">
                  <c:v>2024</c:v>
                </c:pt>
              </c:numCache>
            </c:numRef>
          </c:cat>
          <c:val>
            <c:numRef>
              <c:f>'[Avendus - MGD.xlsx]Sheet6'!$E$9:$I$9</c:f>
              <c:numCache>
                <c:formatCode>0.00%</c:formatCode>
                <c:ptCount val="5"/>
                <c:pt idx="0">
                  <c:v>4.4603560838751714E-2</c:v>
                </c:pt>
                <c:pt idx="1">
                  <c:v>3.2210704463719056E-2</c:v>
                </c:pt>
                <c:pt idx="2">
                  <c:v>3.0688532113015379E-2</c:v>
                </c:pt>
                <c:pt idx="3">
                  <c:v>2.5533991805489552E-2</c:v>
                </c:pt>
                <c:pt idx="4">
                  <c:v>2.7280943624253529E-2</c:v>
                </c:pt>
              </c:numCache>
            </c:numRef>
          </c:val>
          <c:smooth val="0"/>
          <c:extLst>
            <c:ext xmlns:c16="http://schemas.microsoft.com/office/drawing/2014/chart" uri="{C3380CC4-5D6E-409C-BE32-E72D297353CC}">
              <c16:uniqueId val="{00000000-274F-1948-BEDD-BF8E5E40EC1B}"/>
            </c:ext>
          </c:extLst>
        </c:ser>
        <c:dLbls>
          <c:dLblPos val="t"/>
          <c:showLegendKey val="0"/>
          <c:showVal val="1"/>
          <c:showCatName val="0"/>
          <c:showSerName val="0"/>
          <c:showPercent val="0"/>
          <c:showBubbleSize val="0"/>
        </c:dLbls>
        <c:smooth val="0"/>
        <c:axId val="1053025328"/>
        <c:axId val="1053525760"/>
      </c:lineChart>
      <c:catAx>
        <c:axId val="1053025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3525760"/>
        <c:crosses val="autoZero"/>
        <c:auto val="1"/>
        <c:lblAlgn val="ctr"/>
        <c:lblOffset val="100"/>
        <c:noMultiLvlLbl val="0"/>
      </c:catAx>
      <c:valAx>
        <c:axId val="1053525760"/>
        <c:scaling>
          <c:orientation val="minMax"/>
          <c:min val="0.0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3025328"/>
        <c:crosses val="autoZero"/>
        <c:crossBetween val="between"/>
        <c:majorUnit val="0.01"/>
        <c:minorUnit val="5.0000000000000001E-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rgbClr val="7C084B"/>
              </a:solidFill>
              <a:latin typeface="+mn-lt"/>
              <a:ea typeface="+mn-ea"/>
              <a:cs typeface="+mn-cs"/>
            </a:defRPr>
          </a:pPr>
          <a:endParaRPr lang="en-US"/>
        </a:p>
      </c:txPr>
    </c:title>
    <c:autoTitleDeleted val="0"/>
    <c:plotArea>
      <c:layout/>
      <c:lineChart>
        <c:grouping val="standard"/>
        <c:varyColors val="0"/>
        <c:ser>
          <c:idx val="0"/>
          <c:order val="0"/>
          <c:tx>
            <c:strRef>
              <c:f>'[Avendus - MGD.xlsx]Sheet6'!$D$3</c:f>
              <c:strCache>
                <c:ptCount val="1"/>
                <c:pt idx="0">
                  <c:v>Revenue</c:v>
                </c:pt>
              </c:strCache>
            </c:strRef>
          </c:tx>
          <c:spPr>
            <a:ln w="28575" cap="rnd">
              <a:solidFill>
                <a:srgbClr val="7C084B"/>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'[Avendus - MGD.xlsx]Sheet6'!$E$2:$I$2</c:f>
              <c:numCache>
                <c:formatCode>General</c:formatCode>
                <c:ptCount val="5"/>
                <c:pt idx="0">
                  <c:v>2020</c:v>
                </c:pt>
                <c:pt idx="1">
                  <c:v>2021</c:v>
                </c:pt>
                <c:pt idx="2">
                  <c:v>2022</c:v>
                </c:pt>
                <c:pt idx="3">
                  <c:v>2023</c:v>
                </c:pt>
                <c:pt idx="4">
                  <c:v>2024</c:v>
                </c:pt>
              </c:numCache>
            </c:numRef>
          </c:cat>
          <c:val>
            <c:numRef>
              <c:f>'[Avendus - MGD.xlsx]Sheet6'!$E$3:$I$3</c:f>
              <c:numCache>
                <c:formatCode>_(* #,##0.00_);_(* \(#,##0.00\);_(* "-"??_);_(@_)</c:formatCode>
                <c:ptCount val="5"/>
                <c:pt idx="0">
                  <c:v>15041.4</c:v>
                </c:pt>
                <c:pt idx="1">
                  <c:v>23635</c:v>
                </c:pt>
                <c:pt idx="2">
                  <c:v>31379.8</c:v>
                </c:pt>
                <c:pt idx="3">
                  <c:v>38928.5</c:v>
                </c:pt>
                <c:pt idx="4">
                  <c:v>47908.9</c:v>
                </c:pt>
              </c:numCache>
            </c:numRef>
          </c:val>
          <c:smooth val="0"/>
          <c:extLst>
            <c:ext xmlns:c16="http://schemas.microsoft.com/office/drawing/2014/chart" uri="{C3380CC4-5D6E-409C-BE32-E72D297353CC}">
              <c16:uniqueId val="{00000000-DB19-BD4B-8C35-3EA54BDAEA9A}"/>
            </c:ext>
          </c:extLst>
        </c:ser>
        <c:dLbls>
          <c:dLblPos val="l"/>
          <c:showLegendKey val="0"/>
          <c:showVal val="1"/>
          <c:showCatName val="0"/>
          <c:showSerName val="0"/>
          <c:showPercent val="0"/>
          <c:showBubbleSize val="0"/>
        </c:dLbls>
        <c:smooth val="0"/>
        <c:axId val="641376784"/>
        <c:axId val="641262656"/>
      </c:lineChart>
      <c:catAx>
        <c:axId val="64137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262656"/>
        <c:crosses val="autoZero"/>
        <c:auto val="1"/>
        <c:lblAlgn val="ctr"/>
        <c:lblOffset val="100"/>
        <c:noMultiLvlLbl val="0"/>
      </c:catAx>
      <c:valAx>
        <c:axId val="64126265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137678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52522145669291"/>
          <c:y val="2.578124841404722E-2"/>
          <c:w val="0.2378246801181102"/>
          <c:h val="0.35673699823222199"/>
        </c:manualLayout>
      </c:layout>
      <c:doughnutChart>
        <c:varyColors val="1"/>
        <c:ser>
          <c:idx val="0"/>
          <c:order val="0"/>
          <c:tx>
            <c:strRef>
              <c:f>Sheet1!$B$1</c:f>
              <c:strCache>
                <c:ptCount val="1"/>
                <c:pt idx="0">
                  <c:v>Sales</c:v>
                </c:pt>
              </c:strCache>
            </c:strRef>
          </c:tx>
          <c:spPr>
            <a:solidFill>
              <a:srgbClr val="AC096A"/>
            </a:solidFill>
          </c:spPr>
          <c:dPt>
            <c:idx val="0"/>
            <c:bubble3D val="0"/>
            <c:spPr>
              <a:solidFill>
                <a:srgbClr val="AC096A"/>
              </a:solidFill>
              <a:ln w="19050">
                <a:solidFill>
                  <a:schemeClr val="lt1"/>
                </a:solidFill>
              </a:ln>
              <a:effectLst/>
            </c:spPr>
            <c:extLst>
              <c:ext xmlns:c16="http://schemas.microsoft.com/office/drawing/2014/chart" uri="{C3380CC4-5D6E-409C-BE32-E72D297353CC}">
                <c16:uniqueId val="{00000001-93A3-974C-B8D1-3A7D25033E3D}"/>
              </c:ext>
            </c:extLst>
          </c:dPt>
          <c:dPt>
            <c:idx val="1"/>
            <c:bubble3D val="0"/>
            <c:spPr>
              <a:solidFill>
                <a:srgbClr val="696982"/>
              </a:solidFill>
              <a:ln w="19050">
                <a:solidFill>
                  <a:schemeClr val="lt1"/>
                </a:solidFill>
              </a:ln>
              <a:effectLst/>
            </c:spPr>
            <c:extLst>
              <c:ext xmlns:c16="http://schemas.microsoft.com/office/drawing/2014/chart" uri="{C3380CC4-5D6E-409C-BE32-E72D297353CC}">
                <c16:uniqueId val="{00000003-93A3-974C-B8D1-3A7D25033E3D}"/>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3A3-974C-B8D1-3A7D25033E3D}"/>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3A3-974C-B8D1-3A7D25033E3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Jewellery</c:v>
                </c:pt>
                <c:pt idx="1">
                  <c:v>Bars &amp; coins</c:v>
                </c:pt>
              </c:strCache>
            </c:strRef>
          </c:cat>
          <c:val>
            <c:numRef>
              <c:f>Sheet1!$B$2:$B$3</c:f>
              <c:numCache>
                <c:formatCode>0%</c:formatCode>
                <c:ptCount val="2"/>
                <c:pt idx="0">
                  <c:v>0.34</c:v>
                </c:pt>
                <c:pt idx="1">
                  <c:v>0.66</c:v>
                </c:pt>
              </c:numCache>
            </c:numRef>
          </c:val>
          <c:extLst>
            <c:ext xmlns:c16="http://schemas.microsoft.com/office/drawing/2014/chart" uri="{C3380CC4-5D6E-409C-BE32-E72D297353CC}">
              <c16:uniqueId val="{00000004-93A3-974C-B8D1-3A7D25033E3D}"/>
            </c:ext>
          </c:extLst>
        </c:ser>
        <c:dLbls>
          <c:showLegendKey val="0"/>
          <c:showVal val="0"/>
          <c:showCatName val="0"/>
          <c:showSerName val="0"/>
          <c:showPercent val="0"/>
          <c:showBubbleSize val="0"/>
          <c:showLeaderLines val="1"/>
        </c:dLbls>
        <c:firstSliceAng val="0"/>
        <c:holeSize val="52"/>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tx1"/>
                </a:solidFill>
              </a:rPr>
              <a:t>Gold Consumption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40782076166253"/>
          <c:y val="0.1214850351903681"/>
          <c:w val="0.21168724961037219"/>
          <c:h val="0.39117239939949716"/>
        </c:manualLayout>
      </c:layout>
      <c:doughnutChart>
        <c:varyColors val="1"/>
        <c:ser>
          <c:idx val="0"/>
          <c:order val="0"/>
          <c:tx>
            <c:strRef>
              <c:f>Sheet1!$B$1</c:f>
              <c:strCache>
                <c:ptCount val="1"/>
                <c:pt idx="0">
                  <c:v>Gold Consumption</c:v>
                </c:pt>
              </c:strCache>
            </c:strRef>
          </c:tx>
          <c:dPt>
            <c:idx val="0"/>
            <c:bubble3D val="0"/>
            <c:spPr>
              <a:solidFill>
                <a:srgbClr val="530833"/>
              </a:solidFill>
              <a:ln w="19050">
                <a:solidFill>
                  <a:schemeClr val="lt1"/>
                </a:solidFill>
              </a:ln>
              <a:effectLst/>
            </c:spPr>
            <c:extLst>
              <c:ext xmlns:c16="http://schemas.microsoft.com/office/drawing/2014/chart" uri="{C3380CC4-5D6E-409C-BE32-E72D297353CC}">
                <c16:uniqueId val="{00000001-5361-42F6-87EF-01FD16FBCA7D}"/>
              </c:ext>
            </c:extLst>
          </c:dPt>
          <c:dPt>
            <c:idx val="1"/>
            <c:bubble3D val="0"/>
            <c:spPr>
              <a:solidFill>
                <a:srgbClr val="7C0849"/>
              </a:solidFill>
              <a:ln w="19050">
                <a:solidFill>
                  <a:schemeClr val="lt1"/>
                </a:solidFill>
              </a:ln>
              <a:effectLst/>
            </c:spPr>
            <c:extLst>
              <c:ext xmlns:c16="http://schemas.microsoft.com/office/drawing/2014/chart" uri="{C3380CC4-5D6E-409C-BE32-E72D297353CC}">
                <c16:uniqueId val="{00000003-5361-42F6-87EF-01FD16FBCA7D}"/>
              </c:ext>
            </c:extLst>
          </c:dPt>
          <c:dPt>
            <c:idx val="2"/>
            <c:bubble3D val="0"/>
            <c:spPr>
              <a:solidFill>
                <a:srgbClr val="A20A61"/>
              </a:solidFill>
              <a:ln w="19050">
                <a:solidFill>
                  <a:schemeClr val="lt1"/>
                </a:solidFill>
              </a:ln>
              <a:effectLst/>
            </c:spPr>
            <c:extLst>
              <c:ext xmlns:c16="http://schemas.microsoft.com/office/drawing/2014/chart" uri="{C3380CC4-5D6E-409C-BE32-E72D297353CC}">
                <c16:uniqueId val="{00000005-5361-42F6-87EF-01FD16FBCA7D}"/>
              </c:ext>
            </c:extLst>
          </c:dPt>
          <c:dPt>
            <c:idx val="3"/>
            <c:bubble3D val="0"/>
            <c:spPr>
              <a:solidFill>
                <a:srgbClr val="F01893"/>
              </a:solidFill>
              <a:ln w="19050">
                <a:solidFill>
                  <a:schemeClr val="lt1"/>
                </a:solidFill>
              </a:ln>
              <a:effectLst/>
            </c:spPr>
            <c:extLst>
              <c:ext xmlns:c16="http://schemas.microsoft.com/office/drawing/2014/chart" uri="{C3380CC4-5D6E-409C-BE32-E72D297353CC}">
                <c16:uniqueId val="{00000007-5361-42F6-87EF-01FD16FBCA7D}"/>
              </c:ext>
            </c:extLst>
          </c:dPt>
          <c:dPt>
            <c:idx val="4"/>
            <c:bubble3D val="0"/>
            <c:spPr>
              <a:solidFill>
                <a:srgbClr val="FF00A7"/>
              </a:solidFill>
              <a:ln w="19050">
                <a:solidFill>
                  <a:schemeClr val="lt1"/>
                </a:solidFill>
              </a:ln>
              <a:effectLst/>
            </c:spPr>
            <c:extLst>
              <c:ext xmlns:c16="http://schemas.microsoft.com/office/drawing/2014/chart" uri="{C3380CC4-5D6E-409C-BE32-E72D297353CC}">
                <c16:uniqueId val="{00000009-5361-42F6-87EF-01FD16FBCA7D}"/>
              </c:ext>
            </c:extLst>
          </c:dPt>
          <c:dPt>
            <c:idx val="5"/>
            <c:bubble3D val="0"/>
            <c:spPr>
              <a:solidFill>
                <a:srgbClr val="FC4DAD"/>
              </a:solidFill>
              <a:ln w="19050">
                <a:solidFill>
                  <a:schemeClr val="lt1"/>
                </a:solidFill>
              </a:ln>
              <a:effectLst/>
            </c:spPr>
            <c:extLst>
              <c:ext xmlns:c16="http://schemas.microsoft.com/office/drawing/2014/chart" uri="{C3380CC4-5D6E-409C-BE32-E72D297353CC}">
                <c16:uniqueId val="{0000000B-5361-42F6-87EF-01FD16FBCA7D}"/>
              </c:ext>
            </c:extLst>
          </c:dPt>
          <c:dLbls>
            <c:delete val="1"/>
          </c:dLbls>
          <c:cat>
            <c:strRef>
              <c:f>Sheet1!$A$2:$A$7</c:f>
              <c:strCache>
                <c:ptCount val="6"/>
                <c:pt idx="0">
                  <c:v>Unorganized</c:v>
                </c:pt>
                <c:pt idx="1">
                  <c:v>Other organized retailers</c:v>
                </c:pt>
                <c:pt idx="2">
                  <c:v>Titan</c:v>
                </c:pt>
                <c:pt idx="3">
                  <c:v>Malabar Gold &amp; Diamonds</c:v>
                </c:pt>
                <c:pt idx="4">
                  <c:v>Kalyan Jewellers</c:v>
                </c:pt>
                <c:pt idx="5">
                  <c:v>Joyalukkas</c:v>
                </c:pt>
              </c:strCache>
            </c:strRef>
          </c:cat>
          <c:val>
            <c:numRef>
              <c:f>Sheet1!$B$2:$B$7</c:f>
              <c:numCache>
                <c:formatCode>0%</c:formatCode>
                <c:ptCount val="6"/>
                <c:pt idx="0">
                  <c:v>0.63</c:v>
                </c:pt>
                <c:pt idx="1">
                  <c:v>0.14000000000000001</c:v>
                </c:pt>
                <c:pt idx="2">
                  <c:v>0.09</c:v>
                </c:pt>
                <c:pt idx="3">
                  <c:v>0.08</c:v>
                </c:pt>
                <c:pt idx="4">
                  <c:v>3.5000000000000003E-2</c:v>
                </c:pt>
                <c:pt idx="5" formatCode="0.00%">
                  <c:v>2.5000000000000001E-2</c:v>
                </c:pt>
              </c:numCache>
            </c:numRef>
          </c:val>
          <c:extLst>
            <c:ext xmlns:c16="http://schemas.microsoft.com/office/drawing/2014/chart" uri="{C3380CC4-5D6E-409C-BE32-E72D297353CC}">
              <c16:uniqueId val="{0000000C-5361-42F6-87EF-01FD16FBCA7D}"/>
            </c:ext>
          </c:extLst>
        </c:ser>
        <c:dLbls>
          <c:showLegendKey val="0"/>
          <c:showVal val="1"/>
          <c:showCatName val="0"/>
          <c:showSerName val="0"/>
          <c:showPercent val="0"/>
          <c:showBubbleSize val="0"/>
          <c:showLeaderLines val="1"/>
        </c:dLbls>
        <c:firstSliceAng val="315"/>
        <c:holeSize val="50"/>
      </c:doughnutChart>
      <c:spPr>
        <a:noFill/>
        <a:ln>
          <a:noFill/>
        </a:ln>
        <a:effectLst/>
      </c:spPr>
    </c:plotArea>
    <c:legend>
      <c:legendPos val="tr"/>
      <c:layout>
        <c:manualLayout>
          <c:xMode val="edge"/>
          <c:yMode val="edge"/>
          <c:x val="0.69203181322726537"/>
          <c:y val="0.1670638362718915"/>
          <c:w val="0.24725318395211637"/>
          <c:h val="0.3802944981335053"/>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tx1"/>
                </a:solidFill>
              </a:rPr>
              <a:t>Gold Consumption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40782076166253"/>
          <c:y val="0.1214850351903681"/>
          <c:w val="0.21168724961037219"/>
          <c:h val="0.39117239939949716"/>
        </c:manualLayout>
      </c:layout>
      <c:doughnutChart>
        <c:varyColors val="1"/>
        <c:ser>
          <c:idx val="0"/>
          <c:order val="0"/>
          <c:tx>
            <c:strRef>
              <c:f>Sheet1!$B$1</c:f>
              <c:strCache>
                <c:ptCount val="1"/>
                <c:pt idx="0">
                  <c:v>Gold Consumption</c:v>
                </c:pt>
              </c:strCache>
            </c:strRef>
          </c:tx>
          <c:dPt>
            <c:idx val="0"/>
            <c:bubble3D val="0"/>
            <c:spPr>
              <a:solidFill>
                <a:srgbClr val="7C0849"/>
              </a:solidFill>
              <a:ln w="19050">
                <a:solidFill>
                  <a:schemeClr val="lt1"/>
                </a:solidFill>
              </a:ln>
              <a:effectLst/>
            </c:spPr>
            <c:extLst>
              <c:ext xmlns:c16="http://schemas.microsoft.com/office/drawing/2014/chart" uri="{C3380CC4-5D6E-409C-BE32-E72D297353CC}">
                <c16:uniqueId val="{00000001-18B7-8D49-9317-97A46BAA1DEC}"/>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18B7-8D49-9317-97A46BAA1DEC}"/>
              </c:ext>
            </c:extLst>
          </c:dPt>
          <c:dPt>
            <c:idx val="2"/>
            <c:bubble3D val="0"/>
            <c:spPr>
              <a:solidFill>
                <a:schemeClr val="bg1"/>
              </a:solidFill>
              <a:ln w="19050">
                <a:solidFill>
                  <a:schemeClr val="lt1"/>
                </a:solidFill>
              </a:ln>
              <a:effectLst/>
            </c:spPr>
            <c:extLst>
              <c:ext xmlns:c16="http://schemas.microsoft.com/office/drawing/2014/chart" uri="{C3380CC4-5D6E-409C-BE32-E72D297353CC}">
                <c16:uniqueId val="{00000005-18B7-8D49-9317-97A46BAA1DEC}"/>
              </c:ext>
            </c:extLst>
          </c:dPt>
          <c:dPt>
            <c:idx val="3"/>
            <c:bubble3D val="0"/>
            <c:spPr>
              <a:solidFill>
                <a:srgbClr val="F01893"/>
              </a:solidFill>
              <a:ln w="19050">
                <a:solidFill>
                  <a:schemeClr val="lt1"/>
                </a:solidFill>
              </a:ln>
              <a:effectLst/>
            </c:spPr>
            <c:extLst>
              <c:ext xmlns:c16="http://schemas.microsoft.com/office/drawing/2014/chart" uri="{C3380CC4-5D6E-409C-BE32-E72D297353CC}">
                <c16:uniqueId val="{00000007-18B7-8D49-9317-97A46BAA1DEC}"/>
              </c:ext>
            </c:extLst>
          </c:dPt>
          <c:dPt>
            <c:idx val="4"/>
            <c:bubble3D val="0"/>
            <c:spPr>
              <a:solidFill>
                <a:schemeClr val="bg1"/>
              </a:solidFill>
              <a:ln w="19050">
                <a:solidFill>
                  <a:schemeClr val="lt1"/>
                </a:solidFill>
              </a:ln>
              <a:effectLst/>
            </c:spPr>
            <c:extLst>
              <c:ext xmlns:c16="http://schemas.microsoft.com/office/drawing/2014/chart" uri="{C3380CC4-5D6E-409C-BE32-E72D297353CC}">
                <c16:uniqueId val="{00000009-18B7-8D49-9317-97A46BAA1DE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18B7-8D49-9317-97A46BAA1DEC}"/>
              </c:ext>
            </c:extLst>
          </c:dPt>
          <c:dLbls>
            <c:delete val="1"/>
          </c:dLbls>
          <c:cat>
            <c:strRef>
              <c:f>Sheet1!$A$2:$A$7</c:f>
              <c:strCache>
                <c:ptCount val="6"/>
                <c:pt idx="0">
                  <c:v>Unorganized</c:v>
                </c:pt>
                <c:pt idx="1">
                  <c:v>Other organized retailers</c:v>
                </c:pt>
                <c:pt idx="2">
                  <c:v>Titan</c:v>
                </c:pt>
                <c:pt idx="3">
                  <c:v>Malabar Gold &amp; Diamonds</c:v>
                </c:pt>
                <c:pt idx="4">
                  <c:v>Kalyan Jewellers</c:v>
                </c:pt>
                <c:pt idx="5">
                  <c:v>Joyalukkas</c:v>
                </c:pt>
              </c:strCache>
            </c:strRef>
          </c:cat>
          <c:val>
            <c:numRef>
              <c:f>Sheet1!$B$2:$B$7</c:f>
              <c:numCache>
                <c:formatCode>0%</c:formatCode>
                <c:ptCount val="6"/>
                <c:pt idx="0">
                  <c:v>0.63</c:v>
                </c:pt>
                <c:pt idx="1">
                  <c:v>0.14000000000000001</c:v>
                </c:pt>
                <c:pt idx="2">
                  <c:v>0.09</c:v>
                </c:pt>
                <c:pt idx="3">
                  <c:v>0.08</c:v>
                </c:pt>
                <c:pt idx="4">
                  <c:v>3.5000000000000003E-2</c:v>
                </c:pt>
                <c:pt idx="5" formatCode="0.00%">
                  <c:v>2.5000000000000001E-2</c:v>
                </c:pt>
              </c:numCache>
            </c:numRef>
          </c:val>
          <c:extLst>
            <c:ext xmlns:c16="http://schemas.microsoft.com/office/drawing/2014/chart" uri="{C3380CC4-5D6E-409C-BE32-E72D297353CC}">
              <c16:uniqueId val="{0000000C-18B7-8D49-9317-97A46BAA1DEC}"/>
            </c:ext>
          </c:extLst>
        </c:ser>
        <c:dLbls>
          <c:showLegendKey val="0"/>
          <c:showVal val="1"/>
          <c:showCatName val="0"/>
          <c:showSerName val="0"/>
          <c:showPercent val="0"/>
          <c:showBubbleSize val="0"/>
          <c:showLeaderLines val="1"/>
        </c:dLbls>
        <c:firstSliceAng val="315"/>
        <c:holeSize val="50"/>
      </c:doughnutChart>
      <c:spPr>
        <a:noFill/>
        <a:ln>
          <a:noFill/>
        </a:ln>
        <a:effectLst/>
      </c:spPr>
    </c:plotArea>
    <c:legend>
      <c:legendPos val="tr"/>
      <c:layout>
        <c:manualLayout>
          <c:xMode val="edge"/>
          <c:yMode val="edge"/>
          <c:x val="0.69203181322726537"/>
          <c:y val="0.1670638362718915"/>
          <c:w val="0.24725318395211637"/>
          <c:h val="0.3802944981335053"/>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tx1"/>
                </a:solidFill>
              </a:rPr>
              <a:t>Gold Consumption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40782076166253"/>
          <c:y val="0.1214850351903681"/>
          <c:w val="0.21168724961037219"/>
          <c:h val="0.39117239939949716"/>
        </c:manualLayout>
      </c:layout>
      <c:doughnutChart>
        <c:varyColors val="1"/>
        <c:ser>
          <c:idx val="0"/>
          <c:order val="0"/>
          <c:tx>
            <c:strRef>
              <c:f>Sheet1!$B$1</c:f>
              <c:strCache>
                <c:ptCount val="1"/>
                <c:pt idx="0">
                  <c:v>Gold Consumption</c:v>
                </c:pt>
              </c:strCache>
            </c:strRef>
          </c:tx>
          <c:dPt>
            <c:idx val="0"/>
            <c:bubble3D val="0"/>
            <c:spPr>
              <a:solidFill>
                <a:srgbClr val="530833"/>
              </a:solidFill>
              <a:ln w="19050">
                <a:solidFill>
                  <a:schemeClr val="lt1"/>
                </a:solidFill>
              </a:ln>
              <a:effectLst/>
            </c:spPr>
            <c:extLst>
              <c:ext xmlns:c16="http://schemas.microsoft.com/office/drawing/2014/chart" uri="{C3380CC4-5D6E-409C-BE32-E72D297353CC}">
                <c16:uniqueId val="{00000001-5361-42F6-87EF-01FD16FBCA7D}"/>
              </c:ext>
            </c:extLst>
          </c:dPt>
          <c:dPt>
            <c:idx val="1"/>
            <c:bubble3D val="0"/>
            <c:spPr>
              <a:solidFill>
                <a:srgbClr val="7C0849"/>
              </a:solidFill>
              <a:ln w="19050">
                <a:solidFill>
                  <a:schemeClr val="lt1"/>
                </a:solidFill>
              </a:ln>
              <a:effectLst/>
            </c:spPr>
            <c:extLst>
              <c:ext xmlns:c16="http://schemas.microsoft.com/office/drawing/2014/chart" uri="{C3380CC4-5D6E-409C-BE32-E72D297353CC}">
                <c16:uniqueId val="{00000003-5361-42F6-87EF-01FD16FBCA7D}"/>
              </c:ext>
            </c:extLst>
          </c:dPt>
          <c:dPt>
            <c:idx val="2"/>
            <c:bubble3D val="0"/>
            <c:spPr>
              <a:solidFill>
                <a:srgbClr val="A20A61"/>
              </a:solidFill>
              <a:ln w="19050">
                <a:solidFill>
                  <a:schemeClr val="lt1"/>
                </a:solidFill>
              </a:ln>
              <a:effectLst/>
            </c:spPr>
            <c:extLst>
              <c:ext xmlns:c16="http://schemas.microsoft.com/office/drawing/2014/chart" uri="{C3380CC4-5D6E-409C-BE32-E72D297353CC}">
                <c16:uniqueId val="{00000005-5361-42F6-87EF-01FD16FBCA7D}"/>
              </c:ext>
            </c:extLst>
          </c:dPt>
          <c:dPt>
            <c:idx val="3"/>
            <c:bubble3D val="0"/>
            <c:spPr>
              <a:solidFill>
                <a:srgbClr val="F01893"/>
              </a:solidFill>
              <a:ln w="19050">
                <a:solidFill>
                  <a:schemeClr val="lt1"/>
                </a:solidFill>
              </a:ln>
              <a:effectLst/>
            </c:spPr>
            <c:extLst>
              <c:ext xmlns:c16="http://schemas.microsoft.com/office/drawing/2014/chart" uri="{C3380CC4-5D6E-409C-BE32-E72D297353CC}">
                <c16:uniqueId val="{00000007-5361-42F6-87EF-01FD16FBCA7D}"/>
              </c:ext>
            </c:extLst>
          </c:dPt>
          <c:dPt>
            <c:idx val="4"/>
            <c:bubble3D val="0"/>
            <c:spPr>
              <a:solidFill>
                <a:srgbClr val="FF00A7"/>
              </a:solidFill>
              <a:ln w="19050">
                <a:solidFill>
                  <a:schemeClr val="lt1"/>
                </a:solidFill>
              </a:ln>
              <a:effectLst/>
            </c:spPr>
            <c:extLst>
              <c:ext xmlns:c16="http://schemas.microsoft.com/office/drawing/2014/chart" uri="{C3380CC4-5D6E-409C-BE32-E72D297353CC}">
                <c16:uniqueId val="{00000009-5361-42F6-87EF-01FD16FBCA7D}"/>
              </c:ext>
            </c:extLst>
          </c:dPt>
          <c:dPt>
            <c:idx val="5"/>
            <c:bubble3D val="0"/>
            <c:spPr>
              <a:solidFill>
                <a:srgbClr val="FC4DAD"/>
              </a:solidFill>
              <a:ln w="19050">
                <a:solidFill>
                  <a:schemeClr val="lt1"/>
                </a:solidFill>
              </a:ln>
              <a:effectLst/>
            </c:spPr>
            <c:extLst>
              <c:ext xmlns:c16="http://schemas.microsoft.com/office/drawing/2014/chart" uri="{C3380CC4-5D6E-409C-BE32-E72D297353CC}">
                <c16:uniqueId val="{0000000B-5361-42F6-87EF-01FD16FBCA7D}"/>
              </c:ext>
            </c:extLst>
          </c:dPt>
          <c:dLbls>
            <c:delete val="1"/>
          </c:dLbls>
          <c:cat>
            <c:strRef>
              <c:f>Sheet1!$A$2:$A$7</c:f>
              <c:strCache>
                <c:ptCount val="6"/>
                <c:pt idx="0">
                  <c:v>Unorganized</c:v>
                </c:pt>
                <c:pt idx="1">
                  <c:v>Other organized retailers</c:v>
                </c:pt>
                <c:pt idx="2">
                  <c:v>Titan</c:v>
                </c:pt>
                <c:pt idx="3">
                  <c:v>Malabar Gold &amp; Diamonds</c:v>
                </c:pt>
                <c:pt idx="4">
                  <c:v>Kalyan Jewellers</c:v>
                </c:pt>
                <c:pt idx="5">
                  <c:v>Joyalukkas</c:v>
                </c:pt>
              </c:strCache>
            </c:strRef>
          </c:cat>
          <c:val>
            <c:numRef>
              <c:f>Sheet1!$B$2:$B$7</c:f>
              <c:numCache>
                <c:formatCode>0%</c:formatCode>
                <c:ptCount val="6"/>
                <c:pt idx="0">
                  <c:v>0.63</c:v>
                </c:pt>
                <c:pt idx="1">
                  <c:v>0.14000000000000001</c:v>
                </c:pt>
                <c:pt idx="2">
                  <c:v>0.09</c:v>
                </c:pt>
                <c:pt idx="3">
                  <c:v>0.08</c:v>
                </c:pt>
                <c:pt idx="4">
                  <c:v>3.5000000000000003E-2</c:v>
                </c:pt>
                <c:pt idx="5" formatCode="0.00%">
                  <c:v>2.5000000000000001E-2</c:v>
                </c:pt>
              </c:numCache>
            </c:numRef>
          </c:val>
          <c:extLst>
            <c:ext xmlns:c16="http://schemas.microsoft.com/office/drawing/2014/chart" uri="{C3380CC4-5D6E-409C-BE32-E72D297353CC}">
              <c16:uniqueId val="{0000000C-5361-42F6-87EF-01FD16FBCA7D}"/>
            </c:ext>
          </c:extLst>
        </c:ser>
        <c:dLbls>
          <c:showLegendKey val="0"/>
          <c:showVal val="1"/>
          <c:showCatName val="0"/>
          <c:showSerName val="0"/>
          <c:showPercent val="0"/>
          <c:showBubbleSize val="0"/>
          <c:showLeaderLines val="1"/>
        </c:dLbls>
        <c:firstSliceAng val="315"/>
        <c:holeSize val="50"/>
      </c:doughnutChart>
      <c:spPr>
        <a:noFill/>
        <a:ln>
          <a:noFill/>
        </a:ln>
        <a:effectLst/>
      </c:spPr>
    </c:plotArea>
    <c:legend>
      <c:legendPos val="tr"/>
      <c:layout>
        <c:manualLayout>
          <c:xMode val="edge"/>
          <c:yMode val="edge"/>
          <c:x val="0.69203181322726537"/>
          <c:y val="0.1670638362718915"/>
          <c:w val="0.24725318395211637"/>
          <c:h val="0.3802944981335053"/>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tx1"/>
                </a:solidFill>
              </a:rPr>
              <a:t>Gold Consumption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340782076166253"/>
          <c:y val="0.1214850351903681"/>
          <c:w val="0.21168724961037219"/>
          <c:h val="0.39117239939949716"/>
        </c:manualLayout>
      </c:layout>
      <c:doughnutChart>
        <c:varyColors val="1"/>
        <c:ser>
          <c:idx val="0"/>
          <c:order val="0"/>
          <c:tx>
            <c:strRef>
              <c:f>Sheet1!$B$1</c:f>
              <c:strCache>
                <c:ptCount val="1"/>
                <c:pt idx="0">
                  <c:v>Gold Consumption</c:v>
                </c:pt>
              </c:strCache>
            </c:strRef>
          </c:tx>
          <c:dPt>
            <c:idx val="0"/>
            <c:bubble3D val="0"/>
            <c:spPr>
              <a:solidFill>
                <a:srgbClr val="7C0849"/>
              </a:solidFill>
              <a:ln w="19050">
                <a:solidFill>
                  <a:schemeClr val="lt1"/>
                </a:solidFill>
              </a:ln>
              <a:effectLst/>
            </c:spPr>
            <c:extLst>
              <c:ext xmlns:c16="http://schemas.microsoft.com/office/drawing/2014/chart" uri="{C3380CC4-5D6E-409C-BE32-E72D297353CC}">
                <c16:uniqueId val="{00000001-18B7-8D49-9317-97A46BAA1DEC}"/>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18B7-8D49-9317-97A46BAA1DEC}"/>
              </c:ext>
            </c:extLst>
          </c:dPt>
          <c:dPt>
            <c:idx val="2"/>
            <c:bubble3D val="0"/>
            <c:spPr>
              <a:solidFill>
                <a:schemeClr val="bg1"/>
              </a:solidFill>
              <a:ln w="19050">
                <a:solidFill>
                  <a:schemeClr val="lt1"/>
                </a:solidFill>
              </a:ln>
              <a:effectLst/>
            </c:spPr>
            <c:extLst>
              <c:ext xmlns:c16="http://schemas.microsoft.com/office/drawing/2014/chart" uri="{C3380CC4-5D6E-409C-BE32-E72D297353CC}">
                <c16:uniqueId val="{00000005-18B7-8D49-9317-97A46BAA1DEC}"/>
              </c:ext>
            </c:extLst>
          </c:dPt>
          <c:dPt>
            <c:idx val="3"/>
            <c:bubble3D val="0"/>
            <c:spPr>
              <a:solidFill>
                <a:schemeClr val="bg1"/>
              </a:solidFill>
              <a:ln w="19050">
                <a:solidFill>
                  <a:schemeClr val="lt1"/>
                </a:solidFill>
              </a:ln>
              <a:effectLst/>
            </c:spPr>
            <c:extLst>
              <c:ext xmlns:c16="http://schemas.microsoft.com/office/drawing/2014/chart" uri="{C3380CC4-5D6E-409C-BE32-E72D297353CC}">
                <c16:uniqueId val="{00000007-18B7-8D49-9317-97A46BAA1DEC}"/>
              </c:ext>
            </c:extLst>
          </c:dPt>
          <c:dPt>
            <c:idx val="4"/>
            <c:bubble3D val="0"/>
            <c:spPr>
              <a:solidFill>
                <a:schemeClr val="bg1"/>
              </a:solidFill>
              <a:ln w="19050">
                <a:solidFill>
                  <a:schemeClr val="lt1"/>
                </a:solidFill>
              </a:ln>
              <a:effectLst/>
            </c:spPr>
            <c:extLst>
              <c:ext xmlns:c16="http://schemas.microsoft.com/office/drawing/2014/chart" uri="{C3380CC4-5D6E-409C-BE32-E72D297353CC}">
                <c16:uniqueId val="{00000009-18B7-8D49-9317-97A46BAA1DE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18B7-8D49-9317-97A46BAA1DEC}"/>
              </c:ext>
            </c:extLst>
          </c:dPt>
          <c:dLbls>
            <c:delete val="1"/>
          </c:dLbls>
          <c:cat>
            <c:strRef>
              <c:f>Sheet1!$A$2:$A$7</c:f>
              <c:strCache>
                <c:ptCount val="6"/>
                <c:pt idx="0">
                  <c:v>Unorganized</c:v>
                </c:pt>
                <c:pt idx="1">
                  <c:v>Other organized retailers</c:v>
                </c:pt>
                <c:pt idx="2">
                  <c:v>Titan</c:v>
                </c:pt>
                <c:pt idx="3">
                  <c:v>Malabar Gold &amp; Diamonds</c:v>
                </c:pt>
                <c:pt idx="4">
                  <c:v>Kalyan Jewellers</c:v>
                </c:pt>
                <c:pt idx="5">
                  <c:v>Joyalukkas</c:v>
                </c:pt>
              </c:strCache>
            </c:strRef>
          </c:cat>
          <c:val>
            <c:numRef>
              <c:f>Sheet1!$B$2:$B$7</c:f>
              <c:numCache>
                <c:formatCode>0%</c:formatCode>
                <c:ptCount val="6"/>
                <c:pt idx="0">
                  <c:v>0.63</c:v>
                </c:pt>
                <c:pt idx="1">
                  <c:v>0.14000000000000001</c:v>
                </c:pt>
                <c:pt idx="2">
                  <c:v>0.09</c:v>
                </c:pt>
                <c:pt idx="3">
                  <c:v>0.08</c:v>
                </c:pt>
                <c:pt idx="4">
                  <c:v>3.5000000000000003E-2</c:v>
                </c:pt>
                <c:pt idx="5" formatCode="0.00%">
                  <c:v>2.5000000000000001E-2</c:v>
                </c:pt>
              </c:numCache>
            </c:numRef>
          </c:val>
          <c:extLst>
            <c:ext xmlns:c16="http://schemas.microsoft.com/office/drawing/2014/chart" uri="{C3380CC4-5D6E-409C-BE32-E72D297353CC}">
              <c16:uniqueId val="{0000000C-18B7-8D49-9317-97A46BAA1DEC}"/>
            </c:ext>
          </c:extLst>
        </c:ser>
        <c:dLbls>
          <c:showLegendKey val="0"/>
          <c:showVal val="1"/>
          <c:showCatName val="0"/>
          <c:showSerName val="0"/>
          <c:showPercent val="0"/>
          <c:showBubbleSize val="0"/>
          <c:showLeaderLines val="1"/>
        </c:dLbls>
        <c:firstSliceAng val="315"/>
        <c:holeSize val="50"/>
      </c:doughnutChart>
      <c:spPr>
        <a:noFill/>
        <a:ln>
          <a:noFill/>
        </a:ln>
        <a:effectLst/>
      </c:spPr>
    </c:plotArea>
    <c:legend>
      <c:legendPos val="tr"/>
      <c:layout>
        <c:manualLayout>
          <c:xMode val="edge"/>
          <c:yMode val="edge"/>
          <c:x val="0.69203181322726537"/>
          <c:y val="0.1670638362718915"/>
          <c:w val="0.24725318395211637"/>
          <c:h val="0.3802944981335053"/>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BF4B1-19CC-4591-96E4-5E5818BD6C47}" type="doc">
      <dgm:prSet loTypeId="urn:microsoft.com/office/officeart/2005/8/layout/chevron1" loCatId="process" qsTypeId="urn:microsoft.com/office/officeart/2005/8/quickstyle/simple1" qsCatId="simple" csTypeId="urn:microsoft.com/office/officeart/2005/8/colors/accent5_2" csCatId="accent5" phldr="1"/>
      <dgm:spPr/>
    </dgm:pt>
    <dgm:pt modelId="{C30013F2-FB0E-48F3-8A60-5332FCABC37F}">
      <dgm:prSet phldrT="[Text]" custT="1"/>
      <dgm:spPr>
        <a:solidFill>
          <a:srgbClr val="530833"/>
        </a:solidFill>
      </dgm:spPr>
      <dgm:t>
        <a:bodyPr/>
        <a:lstStyle/>
        <a:p>
          <a:r>
            <a:rPr lang="en-IN" sz="1000" b="1"/>
            <a:t>Gold &amp; Diamond Import</a:t>
          </a:r>
        </a:p>
      </dgm:t>
    </dgm:pt>
    <dgm:pt modelId="{4A1230FA-EA2E-4587-9133-AAC8F106769B}" type="parTrans" cxnId="{9B5DB949-4BAF-415C-B89B-52332E6EC7FD}">
      <dgm:prSet/>
      <dgm:spPr/>
      <dgm:t>
        <a:bodyPr/>
        <a:lstStyle/>
        <a:p>
          <a:endParaRPr lang="en-IN"/>
        </a:p>
      </dgm:t>
    </dgm:pt>
    <dgm:pt modelId="{DE96CA8C-3410-4471-93FB-23A72BC6A16C}" type="sibTrans" cxnId="{9B5DB949-4BAF-415C-B89B-52332E6EC7FD}">
      <dgm:prSet/>
      <dgm:spPr/>
      <dgm:t>
        <a:bodyPr/>
        <a:lstStyle/>
        <a:p>
          <a:endParaRPr lang="en-IN"/>
        </a:p>
      </dgm:t>
    </dgm:pt>
    <dgm:pt modelId="{451B0E40-4278-442E-B6B1-52E606ADD738}">
      <dgm:prSet phldrT="[Text]" custT="1"/>
      <dgm:spPr>
        <a:solidFill>
          <a:srgbClr val="7C084B"/>
        </a:solidFill>
      </dgm:spPr>
      <dgm:t>
        <a:bodyPr/>
        <a:lstStyle/>
        <a:p>
          <a:r>
            <a:rPr lang="en-IN" sz="1000" b="1"/>
            <a:t>Gold &amp; Diamond Procurement by Retailers</a:t>
          </a:r>
        </a:p>
      </dgm:t>
    </dgm:pt>
    <dgm:pt modelId="{AD234C86-10A9-4A3B-89D9-E71B6AD14148}" type="parTrans" cxnId="{C88FA5EF-800F-48F6-BC0A-A9AA6D2F0038}">
      <dgm:prSet/>
      <dgm:spPr/>
      <dgm:t>
        <a:bodyPr/>
        <a:lstStyle/>
        <a:p>
          <a:endParaRPr lang="en-IN"/>
        </a:p>
      </dgm:t>
    </dgm:pt>
    <dgm:pt modelId="{0C3539B6-EBD4-4E56-90AF-5E51540B90F2}" type="sibTrans" cxnId="{C88FA5EF-800F-48F6-BC0A-A9AA6D2F0038}">
      <dgm:prSet/>
      <dgm:spPr/>
      <dgm:t>
        <a:bodyPr/>
        <a:lstStyle/>
        <a:p>
          <a:endParaRPr lang="en-IN"/>
        </a:p>
      </dgm:t>
    </dgm:pt>
    <dgm:pt modelId="{B6281B06-F25E-4D83-973C-030F9FD1A978}">
      <dgm:prSet phldrT="[Text]" custT="1"/>
      <dgm:spPr>
        <a:solidFill>
          <a:srgbClr val="AC096A"/>
        </a:solidFill>
      </dgm:spPr>
      <dgm:t>
        <a:bodyPr/>
        <a:lstStyle/>
        <a:p>
          <a:r>
            <a:rPr lang="en-IN" sz="1000" b="1"/>
            <a:t>Hedging Strategy by Gold Retailers</a:t>
          </a:r>
        </a:p>
      </dgm:t>
    </dgm:pt>
    <dgm:pt modelId="{5A83FA61-3F11-4FD0-85E8-8982F980D495}" type="parTrans" cxnId="{DFD7EF6E-E031-43A8-BB67-74AE536A851E}">
      <dgm:prSet/>
      <dgm:spPr/>
      <dgm:t>
        <a:bodyPr/>
        <a:lstStyle/>
        <a:p>
          <a:endParaRPr lang="en-IN"/>
        </a:p>
      </dgm:t>
    </dgm:pt>
    <dgm:pt modelId="{71D2BE96-7E64-4048-8F28-177B886A3E8F}" type="sibTrans" cxnId="{DFD7EF6E-E031-43A8-BB67-74AE536A851E}">
      <dgm:prSet/>
      <dgm:spPr/>
      <dgm:t>
        <a:bodyPr/>
        <a:lstStyle/>
        <a:p>
          <a:endParaRPr lang="en-IN"/>
        </a:p>
      </dgm:t>
    </dgm:pt>
    <dgm:pt modelId="{F44ED7BE-E05F-4AC1-B186-094F8DB89D31}">
      <dgm:prSet custT="1"/>
      <dgm:spPr>
        <a:solidFill>
          <a:srgbClr val="D60E82"/>
        </a:solidFill>
      </dgm:spPr>
      <dgm:t>
        <a:bodyPr/>
        <a:lstStyle/>
        <a:p>
          <a:r>
            <a:rPr lang="en-IN" sz="1000" b="1"/>
            <a:t>Jewellery Procurement</a:t>
          </a:r>
        </a:p>
      </dgm:t>
    </dgm:pt>
    <dgm:pt modelId="{51ED4503-0C0C-43E3-A47F-5E298DD13B62}" type="parTrans" cxnId="{2D45C0FF-9AB5-4C88-87A9-861C19BD5265}">
      <dgm:prSet/>
      <dgm:spPr/>
      <dgm:t>
        <a:bodyPr/>
        <a:lstStyle/>
        <a:p>
          <a:endParaRPr lang="en-IN"/>
        </a:p>
      </dgm:t>
    </dgm:pt>
    <dgm:pt modelId="{7919380C-E13B-4432-B999-1E041E42DDD4}" type="sibTrans" cxnId="{2D45C0FF-9AB5-4C88-87A9-861C19BD5265}">
      <dgm:prSet/>
      <dgm:spPr/>
      <dgm:t>
        <a:bodyPr/>
        <a:lstStyle/>
        <a:p>
          <a:endParaRPr lang="en-IN"/>
        </a:p>
      </dgm:t>
    </dgm:pt>
    <dgm:pt modelId="{CC17CF04-7FE1-4279-B972-26F0D8C6C464}" type="pres">
      <dgm:prSet presAssocID="{FF5BF4B1-19CC-4591-96E4-5E5818BD6C47}" presName="Name0" presStyleCnt="0">
        <dgm:presLayoutVars>
          <dgm:dir/>
          <dgm:animLvl val="lvl"/>
          <dgm:resizeHandles val="exact"/>
        </dgm:presLayoutVars>
      </dgm:prSet>
      <dgm:spPr/>
    </dgm:pt>
    <dgm:pt modelId="{180716FD-E026-4799-8AF1-A1CB19099B61}" type="pres">
      <dgm:prSet presAssocID="{C30013F2-FB0E-48F3-8A60-5332FCABC37F}" presName="parTxOnly" presStyleLbl="node1" presStyleIdx="0" presStyleCnt="4">
        <dgm:presLayoutVars>
          <dgm:chMax val="0"/>
          <dgm:chPref val="0"/>
          <dgm:bulletEnabled val="1"/>
        </dgm:presLayoutVars>
      </dgm:prSet>
      <dgm:spPr/>
    </dgm:pt>
    <dgm:pt modelId="{68A414DF-2210-4A8C-88AD-F729BD45EF67}" type="pres">
      <dgm:prSet presAssocID="{DE96CA8C-3410-4471-93FB-23A72BC6A16C}" presName="parTxOnlySpace" presStyleCnt="0"/>
      <dgm:spPr/>
    </dgm:pt>
    <dgm:pt modelId="{D3AC7589-E5E6-4D61-B851-71247E67AE02}" type="pres">
      <dgm:prSet presAssocID="{451B0E40-4278-442E-B6B1-52E606ADD738}" presName="parTxOnly" presStyleLbl="node1" presStyleIdx="1" presStyleCnt="4">
        <dgm:presLayoutVars>
          <dgm:chMax val="0"/>
          <dgm:chPref val="0"/>
          <dgm:bulletEnabled val="1"/>
        </dgm:presLayoutVars>
      </dgm:prSet>
      <dgm:spPr/>
    </dgm:pt>
    <dgm:pt modelId="{33838054-D115-4A47-B92D-91A456BE5D9A}" type="pres">
      <dgm:prSet presAssocID="{0C3539B6-EBD4-4E56-90AF-5E51540B90F2}" presName="parTxOnlySpace" presStyleCnt="0"/>
      <dgm:spPr/>
    </dgm:pt>
    <dgm:pt modelId="{20F3608B-02B1-42D1-8847-653DB5F9A175}" type="pres">
      <dgm:prSet presAssocID="{B6281B06-F25E-4D83-973C-030F9FD1A978}" presName="parTxOnly" presStyleLbl="node1" presStyleIdx="2" presStyleCnt="4">
        <dgm:presLayoutVars>
          <dgm:chMax val="0"/>
          <dgm:chPref val="0"/>
          <dgm:bulletEnabled val="1"/>
        </dgm:presLayoutVars>
      </dgm:prSet>
      <dgm:spPr/>
    </dgm:pt>
    <dgm:pt modelId="{12F00D3B-8AE1-420B-91DD-A6DE271BBA15}" type="pres">
      <dgm:prSet presAssocID="{71D2BE96-7E64-4048-8F28-177B886A3E8F}" presName="parTxOnlySpace" presStyleCnt="0"/>
      <dgm:spPr/>
    </dgm:pt>
    <dgm:pt modelId="{E1C5B623-EDB3-41A0-9848-7702006139D3}" type="pres">
      <dgm:prSet presAssocID="{F44ED7BE-E05F-4AC1-B186-094F8DB89D31}" presName="parTxOnly" presStyleLbl="node1" presStyleIdx="3" presStyleCnt="4">
        <dgm:presLayoutVars>
          <dgm:chMax val="0"/>
          <dgm:chPref val="0"/>
          <dgm:bulletEnabled val="1"/>
        </dgm:presLayoutVars>
      </dgm:prSet>
      <dgm:spPr/>
    </dgm:pt>
  </dgm:ptLst>
  <dgm:cxnLst>
    <dgm:cxn modelId="{DC00EB43-E611-4337-BC85-A72606F0D7D2}" type="presOf" srcId="{B6281B06-F25E-4D83-973C-030F9FD1A978}" destId="{20F3608B-02B1-42D1-8847-653DB5F9A175}" srcOrd="0" destOrd="0" presId="urn:microsoft.com/office/officeart/2005/8/layout/chevron1"/>
    <dgm:cxn modelId="{0975EA65-5D14-4B6F-9168-8425B7958320}" type="presOf" srcId="{451B0E40-4278-442E-B6B1-52E606ADD738}" destId="{D3AC7589-E5E6-4D61-B851-71247E67AE02}" srcOrd="0" destOrd="0" presId="urn:microsoft.com/office/officeart/2005/8/layout/chevron1"/>
    <dgm:cxn modelId="{9B5DB949-4BAF-415C-B89B-52332E6EC7FD}" srcId="{FF5BF4B1-19CC-4591-96E4-5E5818BD6C47}" destId="{C30013F2-FB0E-48F3-8A60-5332FCABC37F}" srcOrd="0" destOrd="0" parTransId="{4A1230FA-EA2E-4587-9133-AAC8F106769B}" sibTransId="{DE96CA8C-3410-4471-93FB-23A72BC6A16C}"/>
    <dgm:cxn modelId="{ED725C6C-2A2C-427F-A83C-3555B13FA571}" type="presOf" srcId="{C30013F2-FB0E-48F3-8A60-5332FCABC37F}" destId="{180716FD-E026-4799-8AF1-A1CB19099B61}" srcOrd="0" destOrd="0" presId="urn:microsoft.com/office/officeart/2005/8/layout/chevron1"/>
    <dgm:cxn modelId="{DFD7EF6E-E031-43A8-BB67-74AE536A851E}" srcId="{FF5BF4B1-19CC-4591-96E4-5E5818BD6C47}" destId="{B6281B06-F25E-4D83-973C-030F9FD1A978}" srcOrd="2" destOrd="0" parTransId="{5A83FA61-3F11-4FD0-85E8-8982F980D495}" sibTransId="{71D2BE96-7E64-4048-8F28-177B886A3E8F}"/>
    <dgm:cxn modelId="{6435A4BD-20EC-4FCF-A1B8-B7F06FD55BA8}" type="presOf" srcId="{FF5BF4B1-19CC-4591-96E4-5E5818BD6C47}" destId="{CC17CF04-7FE1-4279-B972-26F0D8C6C464}" srcOrd="0" destOrd="0" presId="urn:microsoft.com/office/officeart/2005/8/layout/chevron1"/>
    <dgm:cxn modelId="{5D43F5CA-7788-445B-A1E8-6D4AAEBA97EA}" type="presOf" srcId="{F44ED7BE-E05F-4AC1-B186-094F8DB89D31}" destId="{E1C5B623-EDB3-41A0-9848-7702006139D3}" srcOrd="0" destOrd="0" presId="urn:microsoft.com/office/officeart/2005/8/layout/chevron1"/>
    <dgm:cxn modelId="{C88FA5EF-800F-48F6-BC0A-A9AA6D2F0038}" srcId="{FF5BF4B1-19CC-4591-96E4-5E5818BD6C47}" destId="{451B0E40-4278-442E-B6B1-52E606ADD738}" srcOrd="1" destOrd="0" parTransId="{AD234C86-10A9-4A3B-89D9-E71B6AD14148}" sibTransId="{0C3539B6-EBD4-4E56-90AF-5E51540B90F2}"/>
    <dgm:cxn modelId="{2D45C0FF-9AB5-4C88-87A9-861C19BD5265}" srcId="{FF5BF4B1-19CC-4591-96E4-5E5818BD6C47}" destId="{F44ED7BE-E05F-4AC1-B186-094F8DB89D31}" srcOrd="3" destOrd="0" parTransId="{51ED4503-0C0C-43E3-A47F-5E298DD13B62}" sibTransId="{7919380C-E13B-4432-B999-1E041E42DDD4}"/>
    <dgm:cxn modelId="{FD1087B3-47ED-49C9-BC9F-086C55632E39}" type="presParOf" srcId="{CC17CF04-7FE1-4279-B972-26F0D8C6C464}" destId="{180716FD-E026-4799-8AF1-A1CB19099B61}" srcOrd="0" destOrd="0" presId="urn:microsoft.com/office/officeart/2005/8/layout/chevron1"/>
    <dgm:cxn modelId="{59C51D8F-5680-4077-8493-0F513666FB21}" type="presParOf" srcId="{CC17CF04-7FE1-4279-B972-26F0D8C6C464}" destId="{68A414DF-2210-4A8C-88AD-F729BD45EF67}" srcOrd="1" destOrd="0" presId="urn:microsoft.com/office/officeart/2005/8/layout/chevron1"/>
    <dgm:cxn modelId="{D682AC73-7C2D-449F-8766-1BF16D31BBDC}" type="presParOf" srcId="{CC17CF04-7FE1-4279-B972-26F0D8C6C464}" destId="{D3AC7589-E5E6-4D61-B851-71247E67AE02}" srcOrd="2" destOrd="0" presId="urn:microsoft.com/office/officeart/2005/8/layout/chevron1"/>
    <dgm:cxn modelId="{EB80140C-99ED-4E00-8167-65E0FFB71F19}" type="presParOf" srcId="{CC17CF04-7FE1-4279-B972-26F0D8C6C464}" destId="{33838054-D115-4A47-B92D-91A456BE5D9A}" srcOrd="3" destOrd="0" presId="urn:microsoft.com/office/officeart/2005/8/layout/chevron1"/>
    <dgm:cxn modelId="{CE2B2665-C6EE-4217-9069-BB1C23C69E45}" type="presParOf" srcId="{CC17CF04-7FE1-4279-B972-26F0D8C6C464}" destId="{20F3608B-02B1-42D1-8847-653DB5F9A175}" srcOrd="4" destOrd="0" presId="urn:microsoft.com/office/officeart/2005/8/layout/chevron1"/>
    <dgm:cxn modelId="{BD02F74A-33FD-4395-A460-63386D3287D3}" type="presParOf" srcId="{CC17CF04-7FE1-4279-B972-26F0D8C6C464}" destId="{12F00D3B-8AE1-420B-91DD-A6DE271BBA15}" srcOrd="5" destOrd="0" presId="urn:microsoft.com/office/officeart/2005/8/layout/chevron1"/>
    <dgm:cxn modelId="{16DA285F-6C85-4583-864B-1DE4329F213D}" type="presParOf" srcId="{CC17CF04-7FE1-4279-B972-26F0D8C6C464}" destId="{E1C5B623-EDB3-41A0-9848-7702006139D3}" srcOrd="6"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BF4B1-19CC-4591-96E4-5E5818BD6C47}" type="doc">
      <dgm:prSet loTypeId="urn:microsoft.com/office/officeart/2005/8/layout/chevron1" loCatId="process" qsTypeId="urn:microsoft.com/office/officeart/2005/8/quickstyle/simple1" qsCatId="simple" csTypeId="urn:microsoft.com/office/officeart/2005/8/colors/accent5_2" csCatId="accent5" phldr="1"/>
      <dgm:spPr/>
    </dgm:pt>
    <dgm:pt modelId="{C30013F2-FB0E-48F3-8A60-5332FCABC37F}">
      <dgm:prSet phldrT="[Text]" custT="1"/>
      <dgm:spPr>
        <a:solidFill>
          <a:srgbClr val="530833"/>
        </a:solidFill>
      </dgm:spPr>
      <dgm:t>
        <a:bodyPr/>
        <a:lstStyle/>
        <a:p>
          <a:r>
            <a:rPr lang="en-IN" sz="1000" b="1"/>
            <a:t>Gold &amp; Diamond Import</a:t>
          </a:r>
        </a:p>
      </dgm:t>
    </dgm:pt>
    <dgm:pt modelId="{4A1230FA-EA2E-4587-9133-AAC8F106769B}" type="parTrans" cxnId="{9B5DB949-4BAF-415C-B89B-52332E6EC7FD}">
      <dgm:prSet/>
      <dgm:spPr/>
      <dgm:t>
        <a:bodyPr/>
        <a:lstStyle/>
        <a:p>
          <a:endParaRPr lang="en-IN"/>
        </a:p>
      </dgm:t>
    </dgm:pt>
    <dgm:pt modelId="{DE96CA8C-3410-4471-93FB-23A72BC6A16C}" type="sibTrans" cxnId="{9B5DB949-4BAF-415C-B89B-52332E6EC7FD}">
      <dgm:prSet/>
      <dgm:spPr/>
      <dgm:t>
        <a:bodyPr/>
        <a:lstStyle/>
        <a:p>
          <a:endParaRPr lang="en-IN"/>
        </a:p>
      </dgm:t>
    </dgm:pt>
    <dgm:pt modelId="{451B0E40-4278-442E-B6B1-52E606ADD738}">
      <dgm:prSet phldrT="[Text]" custT="1"/>
      <dgm:spPr>
        <a:solidFill>
          <a:srgbClr val="7C084B"/>
        </a:solidFill>
      </dgm:spPr>
      <dgm:t>
        <a:bodyPr/>
        <a:lstStyle/>
        <a:p>
          <a:r>
            <a:rPr lang="en-IN" sz="1000" b="1"/>
            <a:t>Gold &amp; Diamond Procurement by Retailers</a:t>
          </a:r>
        </a:p>
      </dgm:t>
    </dgm:pt>
    <dgm:pt modelId="{AD234C86-10A9-4A3B-89D9-E71B6AD14148}" type="parTrans" cxnId="{C88FA5EF-800F-48F6-BC0A-A9AA6D2F0038}">
      <dgm:prSet/>
      <dgm:spPr/>
      <dgm:t>
        <a:bodyPr/>
        <a:lstStyle/>
        <a:p>
          <a:endParaRPr lang="en-IN"/>
        </a:p>
      </dgm:t>
    </dgm:pt>
    <dgm:pt modelId="{0C3539B6-EBD4-4E56-90AF-5E51540B90F2}" type="sibTrans" cxnId="{C88FA5EF-800F-48F6-BC0A-A9AA6D2F0038}">
      <dgm:prSet/>
      <dgm:spPr/>
      <dgm:t>
        <a:bodyPr/>
        <a:lstStyle/>
        <a:p>
          <a:endParaRPr lang="en-IN"/>
        </a:p>
      </dgm:t>
    </dgm:pt>
    <dgm:pt modelId="{B6281B06-F25E-4D83-973C-030F9FD1A978}">
      <dgm:prSet phldrT="[Text]" custT="1"/>
      <dgm:spPr>
        <a:solidFill>
          <a:srgbClr val="AC096A"/>
        </a:solidFill>
      </dgm:spPr>
      <dgm:t>
        <a:bodyPr/>
        <a:lstStyle/>
        <a:p>
          <a:r>
            <a:rPr lang="en-IN" sz="1000" b="1"/>
            <a:t>Hedging Strategy by Gold Retailers</a:t>
          </a:r>
        </a:p>
      </dgm:t>
    </dgm:pt>
    <dgm:pt modelId="{5A83FA61-3F11-4FD0-85E8-8982F980D495}" type="parTrans" cxnId="{DFD7EF6E-E031-43A8-BB67-74AE536A851E}">
      <dgm:prSet/>
      <dgm:spPr/>
      <dgm:t>
        <a:bodyPr/>
        <a:lstStyle/>
        <a:p>
          <a:endParaRPr lang="en-IN"/>
        </a:p>
      </dgm:t>
    </dgm:pt>
    <dgm:pt modelId="{71D2BE96-7E64-4048-8F28-177B886A3E8F}" type="sibTrans" cxnId="{DFD7EF6E-E031-43A8-BB67-74AE536A851E}">
      <dgm:prSet/>
      <dgm:spPr/>
      <dgm:t>
        <a:bodyPr/>
        <a:lstStyle/>
        <a:p>
          <a:endParaRPr lang="en-IN"/>
        </a:p>
      </dgm:t>
    </dgm:pt>
    <dgm:pt modelId="{F44ED7BE-E05F-4AC1-B186-094F8DB89D31}">
      <dgm:prSet custT="1"/>
      <dgm:spPr>
        <a:solidFill>
          <a:srgbClr val="D60E82"/>
        </a:solidFill>
      </dgm:spPr>
      <dgm:t>
        <a:bodyPr/>
        <a:lstStyle/>
        <a:p>
          <a:r>
            <a:rPr lang="en-IN" sz="1000" b="1"/>
            <a:t>Jewellery Procurement</a:t>
          </a:r>
        </a:p>
      </dgm:t>
    </dgm:pt>
    <dgm:pt modelId="{51ED4503-0C0C-43E3-A47F-5E298DD13B62}" type="parTrans" cxnId="{2D45C0FF-9AB5-4C88-87A9-861C19BD5265}">
      <dgm:prSet/>
      <dgm:spPr/>
      <dgm:t>
        <a:bodyPr/>
        <a:lstStyle/>
        <a:p>
          <a:endParaRPr lang="en-IN"/>
        </a:p>
      </dgm:t>
    </dgm:pt>
    <dgm:pt modelId="{7919380C-E13B-4432-B999-1E041E42DDD4}" type="sibTrans" cxnId="{2D45C0FF-9AB5-4C88-87A9-861C19BD5265}">
      <dgm:prSet/>
      <dgm:spPr/>
      <dgm:t>
        <a:bodyPr/>
        <a:lstStyle/>
        <a:p>
          <a:endParaRPr lang="en-IN"/>
        </a:p>
      </dgm:t>
    </dgm:pt>
    <dgm:pt modelId="{CC17CF04-7FE1-4279-B972-26F0D8C6C464}" type="pres">
      <dgm:prSet presAssocID="{FF5BF4B1-19CC-4591-96E4-5E5818BD6C47}" presName="Name0" presStyleCnt="0">
        <dgm:presLayoutVars>
          <dgm:dir/>
          <dgm:animLvl val="lvl"/>
          <dgm:resizeHandles val="exact"/>
        </dgm:presLayoutVars>
      </dgm:prSet>
      <dgm:spPr/>
    </dgm:pt>
    <dgm:pt modelId="{180716FD-E026-4799-8AF1-A1CB19099B61}" type="pres">
      <dgm:prSet presAssocID="{C30013F2-FB0E-48F3-8A60-5332FCABC37F}" presName="parTxOnly" presStyleLbl="node1" presStyleIdx="0" presStyleCnt="4">
        <dgm:presLayoutVars>
          <dgm:chMax val="0"/>
          <dgm:chPref val="0"/>
          <dgm:bulletEnabled val="1"/>
        </dgm:presLayoutVars>
      </dgm:prSet>
      <dgm:spPr/>
    </dgm:pt>
    <dgm:pt modelId="{68A414DF-2210-4A8C-88AD-F729BD45EF67}" type="pres">
      <dgm:prSet presAssocID="{DE96CA8C-3410-4471-93FB-23A72BC6A16C}" presName="parTxOnlySpace" presStyleCnt="0"/>
      <dgm:spPr/>
    </dgm:pt>
    <dgm:pt modelId="{D3AC7589-E5E6-4D61-B851-71247E67AE02}" type="pres">
      <dgm:prSet presAssocID="{451B0E40-4278-442E-B6B1-52E606ADD738}" presName="parTxOnly" presStyleLbl="node1" presStyleIdx="1" presStyleCnt="4">
        <dgm:presLayoutVars>
          <dgm:chMax val="0"/>
          <dgm:chPref val="0"/>
          <dgm:bulletEnabled val="1"/>
        </dgm:presLayoutVars>
      </dgm:prSet>
      <dgm:spPr/>
    </dgm:pt>
    <dgm:pt modelId="{33838054-D115-4A47-B92D-91A456BE5D9A}" type="pres">
      <dgm:prSet presAssocID="{0C3539B6-EBD4-4E56-90AF-5E51540B90F2}" presName="parTxOnlySpace" presStyleCnt="0"/>
      <dgm:spPr/>
    </dgm:pt>
    <dgm:pt modelId="{20F3608B-02B1-42D1-8847-653DB5F9A175}" type="pres">
      <dgm:prSet presAssocID="{B6281B06-F25E-4D83-973C-030F9FD1A978}" presName="parTxOnly" presStyleLbl="node1" presStyleIdx="2" presStyleCnt="4">
        <dgm:presLayoutVars>
          <dgm:chMax val="0"/>
          <dgm:chPref val="0"/>
          <dgm:bulletEnabled val="1"/>
        </dgm:presLayoutVars>
      </dgm:prSet>
      <dgm:spPr/>
    </dgm:pt>
    <dgm:pt modelId="{12F00D3B-8AE1-420B-91DD-A6DE271BBA15}" type="pres">
      <dgm:prSet presAssocID="{71D2BE96-7E64-4048-8F28-177B886A3E8F}" presName="parTxOnlySpace" presStyleCnt="0"/>
      <dgm:spPr/>
    </dgm:pt>
    <dgm:pt modelId="{E1C5B623-EDB3-41A0-9848-7702006139D3}" type="pres">
      <dgm:prSet presAssocID="{F44ED7BE-E05F-4AC1-B186-094F8DB89D31}" presName="parTxOnly" presStyleLbl="node1" presStyleIdx="3" presStyleCnt="4">
        <dgm:presLayoutVars>
          <dgm:chMax val="0"/>
          <dgm:chPref val="0"/>
          <dgm:bulletEnabled val="1"/>
        </dgm:presLayoutVars>
      </dgm:prSet>
      <dgm:spPr/>
    </dgm:pt>
  </dgm:ptLst>
  <dgm:cxnLst>
    <dgm:cxn modelId="{DC00EB43-E611-4337-BC85-A72606F0D7D2}" type="presOf" srcId="{B6281B06-F25E-4D83-973C-030F9FD1A978}" destId="{20F3608B-02B1-42D1-8847-653DB5F9A175}" srcOrd="0" destOrd="0" presId="urn:microsoft.com/office/officeart/2005/8/layout/chevron1"/>
    <dgm:cxn modelId="{0975EA65-5D14-4B6F-9168-8425B7958320}" type="presOf" srcId="{451B0E40-4278-442E-B6B1-52E606ADD738}" destId="{D3AC7589-E5E6-4D61-B851-71247E67AE02}" srcOrd="0" destOrd="0" presId="urn:microsoft.com/office/officeart/2005/8/layout/chevron1"/>
    <dgm:cxn modelId="{9B5DB949-4BAF-415C-B89B-52332E6EC7FD}" srcId="{FF5BF4B1-19CC-4591-96E4-5E5818BD6C47}" destId="{C30013F2-FB0E-48F3-8A60-5332FCABC37F}" srcOrd="0" destOrd="0" parTransId="{4A1230FA-EA2E-4587-9133-AAC8F106769B}" sibTransId="{DE96CA8C-3410-4471-93FB-23A72BC6A16C}"/>
    <dgm:cxn modelId="{ED725C6C-2A2C-427F-A83C-3555B13FA571}" type="presOf" srcId="{C30013F2-FB0E-48F3-8A60-5332FCABC37F}" destId="{180716FD-E026-4799-8AF1-A1CB19099B61}" srcOrd="0" destOrd="0" presId="urn:microsoft.com/office/officeart/2005/8/layout/chevron1"/>
    <dgm:cxn modelId="{DFD7EF6E-E031-43A8-BB67-74AE536A851E}" srcId="{FF5BF4B1-19CC-4591-96E4-5E5818BD6C47}" destId="{B6281B06-F25E-4D83-973C-030F9FD1A978}" srcOrd="2" destOrd="0" parTransId="{5A83FA61-3F11-4FD0-85E8-8982F980D495}" sibTransId="{71D2BE96-7E64-4048-8F28-177B886A3E8F}"/>
    <dgm:cxn modelId="{6435A4BD-20EC-4FCF-A1B8-B7F06FD55BA8}" type="presOf" srcId="{FF5BF4B1-19CC-4591-96E4-5E5818BD6C47}" destId="{CC17CF04-7FE1-4279-B972-26F0D8C6C464}" srcOrd="0" destOrd="0" presId="urn:microsoft.com/office/officeart/2005/8/layout/chevron1"/>
    <dgm:cxn modelId="{5D43F5CA-7788-445B-A1E8-6D4AAEBA97EA}" type="presOf" srcId="{F44ED7BE-E05F-4AC1-B186-094F8DB89D31}" destId="{E1C5B623-EDB3-41A0-9848-7702006139D3}" srcOrd="0" destOrd="0" presId="urn:microsoft.com/office/officeart/2005/8/layout/chevron1"/>
    <dgm:cxn modelId="{C88FA5EF-800F-48F6-BC0A-A9AA6D2F0038}" srcId="{FF5BF4B1-19CC-4591-96E4-5E5818BD6C47}" destId="{451B0E40-4278-442E-B6B1-52E606ADD738}" srcOrd="1" destOrd="0" parTransId="{AD234C86-10A9-4A3B-89D9-E71B6AD14148}" sibTransId="{0C3539B6-EBD4-4E56-90AF-5E51540B90F2}"/>
    <dgm:cxn modelId="{2D45C0FF-9AB5-4C88-87A9-861C19BD5265}" srcId="{FF5BF4B1-19CC-4591-96E4-5E5818BD6C47}" destId="{F44ED7BE-E05F-4AC1-B186-094F8DB89D31}" srcOrd="3" destOrd="0" parTransId="{51ED4503-0C0C-43E3-A47F-5E298DD13B62}" sibTransId="{7919380C-E13B-4432-B999-1E041E42DDD4}"/>
    <dgm:cxn modelId="{FD1087B3-47ED-49C9-BC9F-086C55632E39}" type="presParOf" srcId="{CC17CF04-7FE1-4279-B972-26F0D8C6C464}" destId="{180716FD-E026-4799-8AF1-A1CB19099B61}" srcOrd="0" destOrd="0" presId="urn:microsoft.com/office/officeart/2005/8/layout/chevron1"/>
    <dgm:cxn modelId="{59C51D8F-5680-4077-8493-0F513666FB21}" type="presParOf" srcId="{CC17CF04-7FE1-4279-B972-26F0D8C6C464}" destId="{68A414DF-2210-4A8C-88AD-F729BD45EF67}" srcOrd="1" destOrd="0" presId="urn:microsoft.com/office/officeart/2005/8/layout/chevron1"/>
    <dgm:cxn modelId="{D682AC73-7C2D-449F-8766-1BF16D31BBDC}" type="presParOf" srcId="{CC17CF04-7FE1-4279-B972-26F0D8C6C464}" destId="{D3AC7589-E5E6-4D61-B851-71247E67AE02}" srcOrd="2" destOrd="0" presId="urn:microsoft.com/office/officeart/2005/8/layout/chevron1"/>
    <dgm:cxn modelId="{EB80140C-99ED-4E00-8167-65E0FFB71F19}" type="presParOf" srcId="{CC17CF04-7FE1-4279-B972-26F0D8C6C464}" destId="{33838054-D115-4A47-B92D-91A456BE5D9A}" srcOrd="3" destOrd="0" presId="urn:microsoft.com/office/officeart/2005/8/layout/chevron1"/>
    <dgm:cxn modelId="{CE2B2665-C6EE-4217-9069-BB1C23C69E45}" type="presParOf" srcId="{CC17CF04-7FE1-4279-B972-26F0D8C6C464}" destId="{20F3608B-02B1-42D1-8847-653DB5F9A175}" srcOrd="4" destOrd="0" presId="urn:microsoft.com/office/officeart/2005/8/layout/chevron1"/>
    <dgm:cxn modelId="{BD02F74A-33FD-4395-A460-63386D3287D3}" type="presParOf" srcId="{CC17CF04-7FE1-4279-B972-26F0D8C6C464}" destId="{12F00D3B-8AE1-420B-91DD-A6DE271BBA15}" srcOrd="5" destOrd="0" presId="urn:microsoft.com/office/officeart/2005/8/layout/chevron1"/>
    <dgm:cxn modelId="{16DA285F-6C85-4583-864B-1DE4329F213D}" type="presParOf" srcId="{CC17CF04-7FE1-4279-B972-26F0D8C6C464}" destId="{E1C5B623-EDB3-41A0-9848-7702006139D3}" srcOrd="6" destOrd="0" presId="urn:microsoft.com/office/officeart/2005/8/layout/chevron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5BF4B1-19CC-4591-96E4-5E5818BD6C47}" type="doc">
      <dgm:prSet loTypeId="urn:microsoft.com/office/officeart/2005/8/layout/chevron1" loCatId="process" qsTypeId="urn:microsoft.com/office/officeart/2005/8/quickstyle/simple1" qsCatId="simple" csTypeId="urn:microsoft.com/office/officeart/2005/8/colors/accent5_2" csCatId="accent5" phldr="1"/>
      <dgm:spPr/>
    </dgm:pt>
    <dgm:pt modelId="{C30013F2-FB0E-48F3-8A60-5332FCABC37F}">
      <dgm:prSet phldrT="[Text]" custT="1"/>
      <dgm:spPr>
        <a:solidFill>
          <a:srgbClr val="7C0849"/>
        </a:solidFill>
      </dgm:spPr>
      <dgm:t>
        <a:bodyPr/>
        <a:lstStyle/>
        <a:p>
          <a:r>
            <a:rPr lang="en-IN" sz="1000" b="1"/>
            <a:t>Gold &amp; Diamond Import</a:t>
          </a:r>
        </a:p>
      </dgm:t>
    </dgm:pt>
    <dgm:pt modelId="{4A1230FA-EA2E-4587-9133-AAC8F106769B}" type="parTrans" cxnId="{9B5DB949-4BAF-415C-B89B-52332E6EC7FD}">
      <dgm:prSet/>
      <dgm:spPr/>
      <dgm:t>
        <a:bodyPr/>
        <a:lstStyle/>
        <a:p>
          <a:endParaRPr lang="en-IN"/>
        </a:p>
      </dgm:t>
    </dgm:pt>
    <dgm:pt modelId="{DE96CA8C-3410-4471-93FB-23A72BC6A16C}" type="sibTrans" cxnId="{9B5DB949-4BAF-415C-B89B-52332E6EC7FD}">
      <dgm:prSet/>
      <dgm:spPr/>
      <dgm:t>
        <a:bodyPr/>
        <a:lstStyle/>
        <a:p>
          <a:endParaRPr lang="en-IN"/>
        </a:p>
      </dgm:t>
    </dgm:pt>
    <dgm:pt modelId="{451B0E40-4278-442E-B6B1-52E606ADD738}">
      <dgm:prSet phldrT="[Text]" custT="1"/>
      <dgm:spPr>
        <a:solidFill>
          <a:srgbClr val="A20A61"/>
        </a:solidFill>
      </dgm:spPr>
      <dgm:t>
        <a:bodyPr/>
        <a:lstStyle/>
        <a:p>
          <a:r>
            <a:rPr lang="en-IN" sz="1000" b="1"/>
            <a:t>Gold &amp; Diamond Procurement by Retailers</a:t>
          </a:r>
        </a:p>
      </dgm:t>
    </dgm:pt>
    <dgm:pt modelId="{AD234C86-10A9-4A3B-89D9-E71B6AD14148}" type="parTrans" cxnId="{C88FA5EF-800F-48F6-BC0A-A9AA6D2F0038}">
      <dgm:prSet/>
      <dgm:spPr/>
      <dgm:t>
        <a:bodyPr/>
        <a:lstStyle/>
        <a:p>
          <a:endParaRPr lang="en-IN"/>
        </a:p>
      </dgm:t>
    </dgm:pt>
    <dgm:pt modelId="{0C3539B6-EBD4-4E56-90AF-5E51540B90F2}" type="sibTrans" cxnId="{C88FA5EF-800F-48F6-BC0A-A9AA6D2F0038}">
      <dgm:prSet/>
      <dgm:spPr/>
      <dgm:t>
        <a:bodyPr/>
        <a:lstStyle/>
        <a:p>
          <a:endParaRPr lang="en-IN"/>
        </a:p>
      </dgm:t>
    </dgm:pt>
    <dgm:pt modelId="{B6281B06-F25E-4D83-973C-030F9FD1A978}">
      <dgm:prSet phldrT="[Text]" custT="1"/>
      <dgm:spPr>
        <a:solidFill>
          <a:srgbClr val="C00C73"/>
        </a:solidFill>
      </dgm:spPr>
      <dgm:t>
        <a:bodyPr/>
        <a:lstStyle/>
        <a:p>
          <a:r>
            <a:rPr lang="en-IN" sz="1000" b="1"/>
            <a:t>Hedging Strategy by Gold Retailers</a:t>
          </a:r>
        </a:p>
      </dgm:t>
    </dgm:pt>
    <dgm:pt modelId="{5A83FA61-3F11-4FD0-85E8-8982F980D495}" type="parTrans" cxnId="{DFD7EF6E-E031-43A8-BB67-74AE536A851E}">
      <dgm:prSet/>
      <dgm:spPr/>
      <dgm:t>
        <a:bodyPr/>
        <a:lstStyle/>
        <a:p>
          <a:endParaRPr lang="en-IN"/>
        </a:p>
      </dgm:t>
    </dgm:pt>
    <dgm:pt modelId="{71D2BE96-7E64-4048-8F28-177B886A3E8F}" type="sibTrans" cxnId="{DFD7EF6E-E031-43A8-BB67-74AE536A851E}">
      <dgm:prSet/>
      <dgm:spPr/>
      <dgm:t>
        <a:bodyPr/>
        <a:lstStyle/>
        <a:p>
          <a:endParaRPr lang="en-IN"/>
        </a:p>
      </dgm:t>
    </dgm:pt>
    <dgm:pt modelId="{F44ED7BE-E05F-4AC1-B186-094F8DB89D31}">
      <dgm:prSet custT="1"/>
      <dgm:spPr>
        <a:solidFill>
          <a:srgbClr val="F01893"/>
        </a:solidFill>
      </dgm:spPr>
      <dgm:t>
        <a:bodyPr/>
        <a:lstStyle/>
        <a:p>
          <a:r>
            <a:rPr lang="en-IN" sz="1000" b="1"/>
            <a:t>Jewellery Procurement</a:t>
          </a:r>
        </a:p>
      </dgm:t>
    </dgm:pt>
    <dgm:pt modelId="{51ED4503-0C0C-43E3-A47F-5E298DD13B62}" type="parTrans" cxnId="{2D45C0FF-9AB5-4C88-87A9-861C19BD5265}">
      <dgm:prSet/>
      <dgm:spPr/>
      <dgm:t>
        <a:bodyPr/>
        <a:lstStyle/>
        <a:p>
          <a:endParaRPr lang="en-IN"/>
        </a:p>
      </dgm:t>
    </dgm:pt>
    <dgm:pt modelId="{7919380C-E13B-4432-B999-1E041E42DDD4}" type="sibTrans" cxnId="{2D45C0FF-9AB5-4C88-87A9-861C19BD5265}">
      <dgm:prSet/>
      <dgm:spPr/>
      <dgm:t>
        <a:bodyPr/>
        <a:lstStyle/>
        <a:p>
          <a:endParaRPr lang="en-IN"/>
        </a:p>
      </dgm:t>
    </dgm:pt>
    <dgm:pt modelId="{CC17CF04-7FE1-4279-B972-26F0D8C6C464}" type="pres">
      <dgm:prSet presAssocID="{FF5BF4B1-19CC-4591-96E4-5E5818BD6C47}" presName="Name0" presStyleCnt="0">
        <dgm:presLayoutVars>
          <dgm:dir/>
          <dgm:animLvl val="lvl"/>
          <dgm:resizeHandles val="exact"/>
        </dgm:presLayoutVars>
      </dgm:prSet>
      <dgm:spPr/>
    </dgm:pt>
    <dgm:pt modelId="{180716FD-E026-4799-8AF1-A1CB19099B61}" type="pres">
      <dgm:prSet presAssocID="{C30013F2-FB0E-48F3-8A60-5332FCABC37F}" presName="parTxOnly" presStyleLbl="node1" presStyleIdx="0" presStyleCnt="4">
        <dgm:presLayoutVars>
          <dgm:chMax val="0"/>
          <dgm:chPref val="0"/>
          <dgm:bulletEnabled val="1"/>
        </dgm:presLayoutVars>
      </dgm:prSet>
      <dgm:spPr/>
    </dgm:pt>
    <dgm:pt modelId="{68A414DF-2210-4A8C-88AD-F729BD45EF67}" type="pres">
      <dgm:prSet presAssocID="{DE96CA8C-3410-4471-93FB-23A72BC6A16C}" presName="parTxOnlySpace" presStyleCnt="0"/>
      <dgm:spPr/>
    </dgm:pt>
    <dgm:pt modelId="{D3AC7589-E5E6-4D61-B851-71247E67AE02}" type="pres">
      <dgm:prSet presAssocID="{451B0E40-4278-442E-B6B1-52E606ADD738}" presName="parTxOnly" presStyleLbl="node1" presStyleIdx="1" presStyleCnt="4">
        <dgm:presLayoutVars>
          <dgm:chMax val="0"/>
          <dgm:chPref val="0"/>
          <dgm:bulletEnabled val="1"/>
        </dgm:presLayoutVars>
      </dgm:prSet>
      <dgm:spPr/>
    </dgm:pt>
    <dgm:pt modelId="{33838054-D115-4A47-B92D-91A456BE5D9A}" type="pres">
      <dgm:prSet presAssocID="{0C3539B6-EBD4-4E56-90AF-5E51540B90F2}" presName="parTxOnlySpace" presStyleCnt="0"/>
      <dgm:spPr/>
    </dgm:pt>
    <dgm:pt modelId="{20F3608B-02B1-42D1-8847-653DB5F9A175}" type="pres">
      <dgm:prSet presAssocID="{B6281B06-F25E-4D83-973C-030F9FD1A978}" presName="parTxOnly" presStyleLbl="node1" presStyleIdx="2" presStyleCnt="4">
        <dgm:presLayoutVars>
          <dgm:chMax val="0"/>
          <dgm:chPref val="0"/>
          <dgm:bulletEnabled val="1"/>
        </dgm:presLayoutVars>
      </dgm:prSet>
      <dgm:spPr/>
    </dgm:pt>
    <dgm:pt modelId="{12F00D3B-8AE1-420B-91DD-A6DE271BBA15}" type="pres">
      <dgm:prSet presAssocID="{71D2BE96-7E64-4048-8F28-177B886A3E8F}" presName="parTxOnlySpace" presStyleCnt="0"/>
      <dgm:spPr/>
    </dgm:pt>
    <dgm:pt modelId="{E1C5B623-EDB3-41A0-9848-7702006139D3}" type="pres">
      <dgm:prSet presAssocID="{F44ED7BE-E05F-4AC1-B186-094F8DB89D31}" presName="parTxOnly" presStyleLbl="node1" presStyleIdx="3" presStyleCnt="4">
        <dgm:presLayoutVars>
          <dgm:chMax val="0"/>
          <dgm:chPref val="0"/>
          <dgm:bulletEnabled val="1"/>
        </dgm:presLayoutVars>
      </dgm:prSet>
      <dgm:spPr/>
    </dgm:pt>
  </dgm:ptLst>
  <dgm:cxnLst>
    <dgm:cxn modelId="{DC00EB43-E611-4337-BC85-A72606F0D7D2}" type="presOf" srcId="{B6281B06-F25E-4D83-973C-030F9FD1A978}" destId="{20F3608B-02B1-42D1-8847-653DB5F9A175}" srcOrd="0" destOrd="0" presId="urn:microsoft.com/office/officeart/2005/8/layout/chevron1"/>
    <dgm:cxn modelId="{0975EA65-5D14-4B6F-9168-8425B7958320}" type="presOf" srcId="{451B0E40-4278-442E-B6B1-52E606ADD738}" destId="{D3AC7589-E5E6-4D61-B851-71247E67AE02}" srcOrd="0" destOrd="0" presId="urn:microsoft.com/office/officeart/2005/8/layout/chevron1"/>
    <dgm:cxn modelId="{9B5DB949-4BAF-415C-B89B-52332E6EC7FD}" srcId="{FF5BF4B1-19CC-4591-96E4-5E5818BD6C47}" destId="{C30013F2-FB0E-48F3-8A60-5332FCABC37F}" srcOrd="0" destOrd="0" parTransId="{4A1230FA-EA2E-4587-9133-AAC8F106769B}" sibTransId="{DE96CA8C-3410-4471-93FB-23A72BC6A16C}"/>
    <dgm:cxn modelId="{ED725C6C-2A2C-427F-A83C-3555B13FA571}" type="presOf" srcId="{C30013F2-FB0E-48F3-8A60-5332FCABC37F}" destId="{180716FD-E026-4799-8AF1-A1CB19099B61}" srcOrd="0" destOrd="0" presId="urn:microsoft.com/office/officeart/2005/8/layout/chevron1"/>
    <dgm:cxn modelId="{DFD7EF6E-E031-43A8-BB67-74AE536A851E}" srcId="{FF5BF4B1-19CC-4591-96E4-5E5818BD6C47}" destId="{B6281B06-F25E-4D83-973C-030F9FD1A978}" srcOrd="2" destOrd="0" parTransId="{5A83FA61-3F11-4FD0-85E8-8982F980D495}" sibTransId="{71D2BE96-7E64-4048-8F28-177B886A3E8F}"/>
    <dgm:cxn modelId="{6435A4BD-20EC-4FCF-A1B8-B7F06FD55BA8}" type="presOf" srcId="{FF5BF4B1-19CC-4591-96E4-5E5818BD6C47}" destId="{CC17CF04-7FE1-4279-B972-26F0D8C6C464}" srcOrd="0" destOrd="0" presId="urn:microsoft.com/office/officeart/2005/8/layout/chevron1"/>
    <dgm:cxn modelId="{5D43F5CA-7788-445B-A1E8-6D4AAEBA97EA}" type="presOf" srcId="{F44ED7BE-E05F-4AC1-B186-094F8DB89D31}" destId="{E1C5B623-EDB3-41A0-9848-7702006139D3}" srcOrd="0" destOrd="0" presId="urn:microsoft.com/office/officeart/2005/8/layout/chevron1"/>
    <dgm:cxn modelId="{C88FA5EF-800F-48F6-BC0A-A9AA6D2F0038}" srcId="{FF5BF4B1-19CC-4591-96E4-5E5818BD6C47}" destId="{451B0E40-4278-442E-B6B1-52E606ADD738}" srcOrd="1" destOrd="0" parTransId="{AD234C86-10A9-4A3B-89D9-E71B6AD14148}" sibTransId="{0C3539B6-EBD4-4E56-90AF-5E51540B90F2}"/>
    <dgm:cxn modelId="{2D45C0FF-9AB5-4C88-87A9-861C19BD5265}" srcId="{FF5BF4B1-19CC-4591-96E4-5E5818BD6C47}" destId="{F44ED7BE-E05F-4AC1-B186-094F8DB89D31}" srcOrd="3" destOrd="0" parTransId="{51ED4503-0C0C-43E3-A47F-5E298DD13B62}" sibTransId="{7919380C-E13B-4432-B999-1E041E42DDD4}"/>
    <dgm:cxn modelId="{FD1087B3-47ED-49C9-BC9F-086C55632E39}" type="presParOf" srcId="{CC17CF04-7FE1-4279-B972-26F0D8C6C464}" destId="{180716FD-E026-4799-8AF1-A1CB19099B61}" srcOrd="0" destOrd="0" presId="urn:microsoft.com/office/officeart/2005/8/layout/chevron1"/>
    <dgm:cxn modelId="{59C51D8F-5680-4077-8493-0F513666FB21}" type="presParOf" srcId="{CC17CF04-7FE1-4279-B972-26F0D8C6C464}" destId="{68A414DF-2210-4A8C-88AD-F729BD45EF67}" srcOrd="1" destOrd="0" presId="urn:microsoft.com/office/officeart/2005/8/layout/chevron1"/>
    <dgm:cxn modelId="{D682AC73-7C2D-449F-8766-1BF16D31BBDC}" type="presParOf" srcId="{CC17CF04-7FE1-4279-B972-26F0D8C6C464}" destId="{D3AC7589-E5E6-4D61-B851-71247E67AE02}" srcOrd="2" destOrd="0" presId="urn:microsoft.com/office/officeart/2005/8/layout/chevron1"/>
    <dgm:cxn modelId="{EB80140C-99ED-4E00-8167-65E0FFB71F19}" type="presParOf" srcId="{CC17CF04-7FE1-4279-B972-26F0D8C6C464}" destId="{33838054-D115-4A47-B92D-91A456BE5D9A}" srcOrd="3" destOrd="0" presId="urn:microsoft.com/office/officeart/2005/8/layout/chevron1"/>
    <dgm:cxn modelId="{CE2B2665-C6EE-4217-9069-BB1C23C69E45}" type="presParOf" srcId="{CC17CF04-7FE1-4279-B972-26F0D8C6C464}" destId="{20F3608B-02B1-42D1-8847-653DB5F9A175}" srcOrd="4" destOrd="0" presId="urn:microsoft.com/office/officeart/2005/8/layout/chevron1"/>
    <dgm:cxn modelId="{BD02F74A-33FD-4395-A460-63386D3287D3}" type="presParOf" srcId="{CC17CF04-7FE1-4279-B972-26F0D8C6C464}" destId="{12F00D3B-8AE1-420B-91DD-A6DE271BBA15}" srcOrd="5" destOrd="0" presId="urn:microsoft.com/office/officeart/2005/8/layout/chevron1"/>
    <dgm:cxn modelId="{16DA285F-6C85-4583-864B-1DE4329F213D}" type="presParOf" srcId="{CC17CF04-7FE1-4279-B972-26F0D8C6C464}" destId="{E1C5B623-EDB3-41A0-9848-7702006139D3}" srcOrd="6" destOrd="0" presId="urn:microsoft.com/office/officeart/2005/8/layout/chevron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5BF4B1-19CC-4591-96E4-5E5818BD6C47}" type="doc">
      <dgm:prSet loTypeId="urn:microsoft.com/office/officeart/2005/8/layout/chevron1" loCatId="process" qsTypeId="urn:microsoft.com/office/officeart/2005/8/quickstyle/simple1" qsCatId="simple" csTypeId="urn:microsoft.com/office/officeart/2005/8/colors/accent5_2" csCatId="accent5" phldr="1"/>
      <dgm:spPr/>
    </dgm:pt>
    <dgm:pt modelId="{C30013F2-FB0E-48F3-8A60-5332FCABC37F}">
      <dgm:prSet phldrT="[Text]" custT="1"/>
      <dgm:spPr>
        <a:solidFill>
          <a:srgbClr val="7C0849"/>
        </a:solidFill>
      </dgm:spPr>
      <dgm:t>
        <a:bodyPr/>
        <a:lstStyle/>
        <a:p>
          <a:r>
            <a:rPr lang="en-IN" sz="1000" b="1"/>
            <a:t>Gold &amp; Diamond Import</a:t>
          </a:r>
        </a:p>
      </dgm:t>
    </dgm:pt>
    <dgm:pt modelId="{4A1230FA-EA2E-4587-9133-AAC8F106769B}" type="parTrans" cxnId="{9B5DB949-4BAF-415C-B89B-52332E6EC7FD}">
      <dgm:prSet/>
      <dgm:spPr/>
      <dgm:t>
        <a:bodyPr/>
        <a:lstStyle/>
        <a:p>
          <a:endParaRPr lang="en-IN"/>
        </a:p>
      </dgm:t>
    </dgm:pt>
    <dgm:pt modelId="{DE96CA8C-3410-4471-93FB-23A72BC6A16C}" type="sibTrans" cxnId="{9B5DB949-4BAF-415C-B89B-52332E6EC7FD}">
      <dgm:prSet/>
      <dgm:spPr/>
      <dgm:t>
        <a:bodyPr/>
        <a:lstStyle/>
        <a:p>
          <a:endParaRPr lang="en-IN"/>
        </a:p>
      </dgm:t>
    </dgm:pt>
    <dgm:pt modelId="{451B0E40-4278-442E-B6B1-52E606ADD738}">
      <dgm:prSet phldrT="[Text]" custT="1"/>
      <dgm:spPr>
        <a:solidFill>
          <a:srgbClr val="A20A61"/>
        </a:solidFill>
      </dgm:spPr>
      <dgm:t>
        <a:bodyPr/>
        <a:lstStyle/>
        <a:p>
          <a:r>
            <a:rPr lang="en-IN" sz="1000" b="1"/>
            <a:t>Gold &amp; Diamond Procurement by Retailers</a:t>
          </a:r>
        </a:p>
      </dgm:t>
    </dgm:pt>
    <dgm:pt modelId="{AD234C86-10A9-4A3B-89D9-E71B6AD14148}" type="parTrans" cxnId="{C88FA5EF-800F-48F6-BC0A-A9AA6D2F0038}">
      <dgm:prSet/>
      <dgm:spPr/>
      <dgm:t>
        <a:bodyPr/>
        <a:lstStyle/>
        <a:p>
          <a:endParaRPr lang="en-IN"/>
        </a:p>
      </dgm:t>
    </dgm:pt>
    <dgm:pt modelId="{0C3539B6-EBD4-4E56-90AF-5E51540B90F2}" type="sibTrans" cxnId="{C88FA5EF-800F-48F6-BC0A-A9AA6D2F0038}">
      <dgm:prSet/>
      <dgm:spPr/>
      <dgm:t>
        <a:bodyPr/>
        <a:lstStyle/>
        <a:p>
          <a:endParaRPr lang="en-IN"/>
        </a:p>
      </dgm:t>
    </dgm:pt>
    <dgm:pt modelId="{B6281B06-F25E-4D83-973C-030F9FD1A978}">
      <dgm:prSet phldrT="[Text]" custT="1"/>
      <dgm:spPr>
        <a:solidFill>
          <a:srgbClr val="C00C73"/>
        </a:solidFill>
      </dgm:spPr>
      <dgm:t>
        <a:bodyPr/>
        <a:lstStyle/>
        <a:p>
          <a:r>
            <a:rPr lang="en-IN" sz="1000" b="1"/>
            <a:t>Hedging Strategy by Gold Retailers</a:t>
          </a:r>
        </a:p>
      </dgm:t>
    </dgm:pt>
    <dgm:pt modelId="{5A83FA61-3F11-4FD0-85E8-8982F980D495}" type="parTrans" cxnId="{DFD7EF6E-E031-43A8-BB67-74AE536A851E}">
      <dgm:prSet/>
      <dgm:spPr/>
      <dgm:t>
        <a:bodyPr/>
        <a:lstStyle/>
        <a:p>
          <a:endParaRPr lang="en-IN"/>
        </a:p>
      </dgm:t>
    </dgm:pt>
    <dgm:pt modelId="{71D2BE96-7E64-4048-8F28-177B886A3E8F}" type="sibTrans" cxnId="{DFD7EF6E-E031-43A8-BB67-74AE536A851E}">
      <dgm:prSet/>
      <dgm:spPr/>
      <dgm:t>
        <a:bodyPr/>
        <a:lstStyle/>
        <a:p>
          <a:endParaRPr lang="en-IN"/>
        </a:p>
      </dgm:t>
    </dgm:pt>
    <dgm:pt modelId="{F44ED7BE-E05F-4AC1-B186-094F8DB89D31}">
      <dgm:prSet custT="1"/>
      <dgm:spPr>
        <a:solidFill>
          <a:srgbClr val="F01893"/>
        </a:solidFill>
      </dgm:spPr>
      <dgm:t>
        <a:bodyPr/>
        <a:lstStyle/>
        <a:p>
          <a:r>
            <a:rPr lang="en-IN" sz="1000" b="1"/>
            <a:t>Jewellery Procurement</a:t>
          </a:r>
        </a:p>
      </dgm:t>
    </dgm:pt>
    <dgm:pt modelId="{51ED4503-0C0C-43E3-A47F-5E298DD13B62}" type="parTrans" cxnId="{2D45C0FF-9AB5-4C88-87A9-861C19BD5265}">
      <dgm:prSet/>
      <dgm:spPr/>
      <dgm:t>
        <a:bodyPr/>
        <a:lstStyle/>
        <a:p>
          <a:endParaRPr lang="en-IN"/>
        </a:p>
      </dgm:t>
    </dgm:pt>
    <dgm:pt modelId="{7919380C-E13B-4432-B999-1E041E42DDD4}" type="sibTrans" cxnId="{2D45C0FF-9AB5-4C88-87A9-861C19BD5265}">
      <dgm:prSet/>
      <dgm:spPr/>
      <dgm:t>
        <a:bodyPr/>
        <a:lstStyle/>
        <a:p>
          <a:endParaRPr lang="en-IN"/>
        </a:p>
      </dgm:t>
    </dgm:pt>
    <dgm:pt modelId="{CC17CF04-7FE1-4279-B972-26F0D8C6C464}" type="pres">
      <dgm:prSet presAssocID="{FF5BF4B1-19CC-4591-96E4-5E5818BD6C47}" presName="Name0" presStyleCnt="0">
        <dgm:presLayoutVars>
          <dgm:dir/>
          <dgm:animLvl val="lvl"/>
          <dgm:resizeHandles val="exact"/>
        </dgm:presLayoutVars>
      </dgm:prSet>
      <dgm:spPr/>
    </dgm:pt>
    <dgm:pt modelId="{180716FD-E026-4799-8AF1-A1CB19099B61}" type="pres">
      <dgm:prSet presAssocID="{C30013F2-FB0E-48F3-8A60-5332FCABC37F}" presName="parTxOnly" presStyleLbl="node1" presStyleIdx="0" presStyleCnt="4">
        <dgm:presLayoutVars>
          <dgm:chMax val="0"/>
          <dgm:chPref val="0"/>
          <dgm:bulletEnabled val="1"/>
        </dgm:presLayoutVars>
      </dgm:prSet>
      <dgm:spPr/>
    </dgm:pt>
    <dgm:pt modelId="{68A414DF-2210-4A8C-88AD-F729BD45EF67}" type="pres">
      <dgm:prSet presAssocID="{DE96CA8C-3410-4471-93FB-23A72BC6A16C}" presName="parTxOnlySpace" presStyleCnt="0"/>
      <dgm:spPr/>
    </dgm:pt>
    <dgm:pt modelId="{D3AC7589-E5E6-4D61-B851-71247E67AE02}" type="pres">
      <dgm:prSet presAssocID="{451B0E40-4278-442E-B6B1-52E606ADD738}" presName="parTxOnly" presStyleLbl="node1" presStyleIdx="1" presStyleCnt="4">
        <dgm:presLayoutVars>
          <dgm:chMax val="0"/>
          <dgm:chPref val="0"/>
          <dgm:bulletEnabled val="1"/>
        </dgm:presLayoutVars>
      </dgm:prSet>
      <dgm:spPr/>
    </dgm:pt>
    <dgm:pt modelId="{33838054-D115-4A47-B92D-91A456BE5D9A}" type="pres">
      <dgm:prSet presAssocID="{0C3539B6-EBD4-4E56-90AF-5E51540B90F2}" presName="parTxOnlySpace" presStyleCnt="0"/>
      <dgm:spPr/>
    </dgm:pt>
    <dgm:pt modelId="{20F3608B-02B1-42D1-8847-653DB5F9A175}" type="pres">
      <dgm:prSet presAssocID="{B6281B06-F25E-4D83-973C-030F9FD1A978}" presName="parTxOnly" presStyleLbl="node1" presStyleIdx="2" presStyleCnt="4">
        <dgm:presLayoutVars>
          <dgm:chMax val="0"/>
          <dgm:chPref val="0"/>
          <dgm:bulletEnabled val="1"/>
        </dgm:presLayoutVars>
      </dgm:prSet>
      <dgm:spPr/>
    </dgm:pt>
    <dgm:pt modelId="{12F00D3B-8AE1-420B-91DD-A6DE271BBA15}" type="pres">
      <dgm:prSet presAssocID="{71D2BE96-7E64-4048-8F28-177B886A3E8F}" presName="parTxOnlySpace" presStyleCnt="0"/>
      <dgm:spPr/>
    </dgm:pt>
    <dgm:pt modelId="{E1C5B623-EDB3-41A0-9848-7702006139D3}" type="pres">
      <dgm:prSet presAssocID="{F44ED7BE-E05F-4AC1-B186-094F8DB89D31}" presName="parTxOnly" presStyleLbl="node1" presStyleIdx="3" presStyleCnt="4">
        <dgm:presLayoutVars>
          <dgm:chMax val="0"/>
          <dgm:chPref val="0"/>
          <dgm:bulletEnabled val="1"/>
        </dgm:presLayoutVars>
      </dgm:prSet>
      <dgm:spPr/>
    </dgm:pt>
  </dgm:ptLst>
  <dgm:cxnLst>
    <dgm:cxn modelId="{DC00EB43-E611-4337-BC85-A72606F0D7D2}" type="presOf" srcId="{B6281B06-F25E-4D83-973C-030F9FD1A978}" destId="{20F3608B-02B1-42D1-8847-653DB5F9A175}" srcOrd="0" destOrd="0" presId="urn:microsoft.com/office/officeart/2005/8/layout/chevron1"/>
    <dgm:cxn modelId="{0975EA65-5D14-4B6F-9168-8425B7958320}" type="presOf" srcId="{451B0E40-4278-442E-B6B1-52E606ADD738}" destId="{D3AC7589-E5E6-4D61-B851-71247E67AE02}" srcOrd="0" destOrd="0" presId="urn:microsoft.com/office/officeart/2005/8/layout/chevron1"/>
    <dgm:cxn modelId="{9B5DB949-4BAF-415C-B89B-52332E6EC7FD}" srcId="{FF5BF4B1-19CC-4591-96E4-5E5818BD6C47}" destId="{C30013F2-FB0E-48F3-8A60-5332FCABC37F}" srcOrd="0" destOrd="0" parTransId="{4A1230FA-EA2E-4587-9133-AAC8F106769B}" sibTransId="{DE96CA8C-3410-4471-93FB-23A72BC6A16C}"/>
    <dgm:cxn modelId="{ED725C6C-2A2C-427F-A83C-3555B13FA571}" type="presOf" srcId="{C30013F2-FB0E-48F3-8A60-5332FCABC37F}" destId="{180716FD-E026-4799-8AF1-A1CB19099B61}" srcOrd="0" destOrd="0" presId="urn:microsoft.com/office/officeart/2005/8/layout/chevron1"/>
    <dgm:cxn modelId="{DFD7EF6E-E031-43A8-BB67-74AE536A851E}" srcId="{FF5BF4B1-19CC-4591-96E4-5E5818BD6C47}" destId="{B6281B06-F25E-4D83-973C-030F9FD1A978}" srcOrd="2" destOrd="0" parTransId="{5A83FA61-3F11-4FD0-85E8-8982F980D495}" sibTransId="{71D2BE96-7E64-4048-8F28-177B886A3E8F}"/>
    <dgm:cxn modelId="{6435A4BD-20EC-4FCF-A1B8-B7F06FD55BA8}" type="presOf" srcId="{FF5BF4B1-19CC-4591-96E4-5E5818BD6C47}" destId="{CC17CF04-7FE1-4279-B972-26F0D8C6C464}" srcOrd="0" destOrd="0" presId="urn:microsoft.com/office/officeart/2005/8/layout/chevron1"/>
    <dgm:cxn modelId="{5D43F5CA-7788-445B-A1E8-6D4AAEBA97EA}" type="presOf" srcId="{F44ED7BE-E05F-4AC1-B186-094F8DB89D31}" destId="{E1C5B623-EDB3-41A0-9848-7702006139D3}" srcOrd="0" destOrd="0" presId="urn:microsoft.com/office/officeart/2005/8/layout/chevron1"/>
    <dgm:cxn modelId="{C88FA5EF-800F-48F6-BC0A-A9AA6D2F0038}" srcId="{FF5BF4B1-19CC-4591-96E4-5E5818BD6C47}" destId="{451B0E40-4278-442E-B6B1-52E606ADD738}" srcOrd="1" destOrd="0" parTransId="{AD234C86-10A9-4A3B-89D9-E71B6AD14148}" sibTransId="{0C3539B6-EBD4-4E56-90AF-5E51540B90F2}"/>
    <dgm:cxn modelId="{2D45C0FF-9AB5-4C88-87A9-861C19BD5265}" srcId="{FF5BF4B1-19CC-4591-96E4-5E5818BD6C47}" destId="{F44ED7BE-E05F-4AC1-B186-094F8DB89D31}" srcOrd="3" destOrd="0" parTransId="{51ED4503-0C0C-43E3-A47F-5E298DD13B62}" sibTransId="{7919380C-E13B-4432-B999-1E041E42DDD4}"/>
    <dgm:cxn modelId="{FD1087B3-47ED-49C9-BC9F-086C55632E39}" type="presParOf" srcId="{CC17CF04-7FE1-4279-B972-26F0D8C6C464}" destId="{180716FD-E026-4799-8AF1-A1CB19099B61}" srcOrd="0" destOrd="0" presId="urn:microsoft.com/office/officeart/2005/8/layout/chevron1"/>
    <dgm:cxn modelId="{59C51D8F-5680-4077-8493-0F513666FB21}" type="presParOf" srcId="{CC17CF04-7FE1-4279-B972-26F0D8C6C464}" destId="{68A414DF-2210-4A8C-88AD-F729BD45EF67}" srcOrd="1" destOrd="0" presId="urn:microsoft.com/office/officeart/2005/8/layout/chevron1"/>
    <dgm:cxn modelId="{D682AC73-7C2D-449F-8766-1BF16D31BBDC}" type="presParOf" srcId="{CC17CF04-7FE1-4279-B972-26F0D8C6C464}" destId="{D3AC7589-E5E6-4D61-B851-71247E67AE02}" srcOrd="2" destOrd="0" presId="urn:microsoft.com/office/officeart/2005/8/layout/chevron1"/>
    <dgm:cxn modelId="{EB80140C-99ED-4E00-8167-65E0FFB71F19}" type="presParOf" srcId="{CC17CF04-7FE1-4279-B972-26F0D8C6C464}" destId="{33838054-D115-4A47-B92D-91A456BE5D9A}" srcOrd="3" destOrd="0" presId="urn:microsoft.com/office/officeart/2005/8/layout/chevron1"/>
    <dgm:cxn modelId="{CE2B2665-C6EE-4217-9069-BB1C23C69E45}" type="presParOf" srcId="{CC17CF04-7FE1-4279-B972-26F0D8C6C464}" destId="{20F3608B-02B1-42D1-8847-653DB5F9A175}" srcOrd="4" destOrd="0" presId="urn:microsoft.com/office/officeart/2005/8/layout/chevron1"/>
    <dgm:cxn modelId="{BD02F74A-33FD-4395-A460-63386D3287D3}" type="presParOf" srcId="{CC17CF04-7FE1-4279-B972-26F0D8C6C464}" destId="{12F00D3B-8AE1-420B-91DD-A6DE271BBA15}" srcOrd="5" destOrd="0" presId="urn:microsoft.com/office/officeart/2005/8/layout/chevron1"/>
    <dgm:cxn modelId="{16DA285F-6C85-4583-864B-1DE4329F213D}" type="presParOf" srcId="{CC17CF04-7FE1-4279-B972-26F0D8C6C464}" destId="{E1C5B623-EDB3-41A0-9848-7702006139D3}"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16FD-E026-4799-8AF1-A1CB19099B61}">
      <dsp:nvSpPr>
        <dsp:cNvPr id="0" name=""/>
        <dsp:cNvSpPr/>
      </dsp:nvSpPr>
      <dsp:spPr>
        <a:xfrm>
          <a:off x="3530" y="0"/>
          <a:ext cx="2055243" cy="492824"/>
        </a:xfrm>
        <a:prstGeom prst="chevron">
          <a:avLst/>
        </a:prstGeom>
        <a:solidFill>
          <a:srgbClr val="53083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Import</a:t>
          </a:r>
        </a:p>
      </dsp:txBody>
      <dsp:txXfrm>
        <a:off x="249942" y="0"/>
        <a:ext cx="1562419" cy="492824"/>
      </dsp:txXfrm>
    </dsp:sp>
    <dsp:sp modelId="{D3AC7589-E5E6-4D61-B851-71247E67AE02}">
      <dsp:nvSpPr>
        <dsp:cNvPr id="0" name=""/>
        <dsp:cNvSpPr/>
      </dsp:nvSpPr>
      <dsp:spPr>
        <a:xfrm>
          <a:off x="1853250" y="0"/>
          <a:ext cx="2055243" cy="492824"/>
        </a:xfrm>
        <a:prstGeom prst="chevron">
          <a:avLst/>
        </a:prstGeom>
        <a:solidFill>
          <a:srgbClr val="7C084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Procurement by Retailers</a:t>
          </a:r>
        </a:p>
      </dsp:txBody>
      <dsp:txXfrm>
        <a:off x="2099662" y="0"/>
        <a:ext cx="1562419" cy="492824"/>
      </dsp:txXfrm>
    </dsp:sp>
    <dsp:sp modelId="{20F3608B-02B1-42D1-8847-653DB5F9A175}">
      <dsp:nvSpPr>
        <dsp:cNvPr id="0" name=""/>
        <dsp:cNvSpPr/>
      </dsp:nvSpPr>
      <dsp:spPr>
        <a:xfrm>
          <a:off x="3702969" y="0"/>
          <a:ext cx="2055243" cy="492824"/>
        </a:xfrm>
        <a:prstGeom prst="chevron">
          <a:avLst/>
        </a:prstGeom>
        <a:solidFill>
          <a:srgbClr val="AC096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Hedging Strategy by Gold Retailers</a:t>
          </a:r>
        </a:p>
      </dsp:txBody>
      <dsp:txXfrm>
        <a:off x="3949381" y="0"/>
        <a:ext cx="1562419" cy="492824"/>
      </dsp:txXfrm>
    </dsp:sp>
    <dsp:sp modelId="{E1C5B623-EDB3-41A0-9848-7702006139D3}">
      <dsp:nvSpPr>
        <dsp:cNvPr id="0" name=""/>
        <dsp:cNvSpPr/>
      </dsp:nvSpPr>
      <dsp:spPr>
        <a:xfrm>
          <a:off x="5552688" y="0"/>
          <a:ext cx="2055243" cy="492824"/>
        </a:xfrm>
        <a:prstGeom prst="chevron">
          <a:avLst/>
        </a:prstGeom>
        <a:solidFill>
          <a:srgbClr val="D60E8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Jewellery Procurement</a:t>
          </a:r>
        </a:p>
      </dsp:txBody>
      <dsp:txXfrm>
        <a:off x="5799100" y="0"/>
        <a:ext cx="1562419" cy="492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16FD-E026-4799-8AF1-A1CB19099B61}">
      <dsp:nvSpPr>
        <dsp:cNvPr id="0" name=""/>
        <dsp:cNvSpPr/>
      </dsp:nvSpPr>
      <dsp:spPr>
        <a:xfrm>
          <a:off x="3530" y="0"/>
          <a:ext cx="2055243" cy="492824"/>
        </a:xfrm>
        <a:prstGeom prst="chevron">
          <a:avLst/>
        </a:prstGeom>
        <a:solidFill>
          <a:srgbClr val="53083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Import</a:t>
          </a:r>
        </a:p>
      </dsp:txBody>
      <dsp:txXfrm>
        <a:off x="249942" y="0"/>
        <a:ext cx="1562419" cy="492824"/>
      </dsp:txXfrm>
    </dsp:sp>
    <dsp:sp modelId="{D3AC7589-E5E6-4D61-B851-71247E67AE02}">
      <dsp:nvSpPr>
        <dsp:cNvPr id="0" name=""/>
        <dsp:cNvSpPr/>
      </dsp:nvSpPr>
      <dsp:spPr>
        <a:xfrm>
          <a:off x="1853250" y="0"/>
          <a:ext cx="2055243" cy="492824"/>
        </a:xfrm>
        <a:prstGeom prst="chevron">
          <a:avLst/>
        </a:prstGeom>
        <a:solidFill>
          <a:srgbClr val="7C084B"/>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Procurement by Retailers</a:t>
          </a:r>
        </a:p>
      </dsp:txBody>
      <dsp:txXfrm>
        <a:off x="2099662" y="0"/>
        <a:ext cx="1562419" cy="492824"/>
      </dsp:txXfrm>
    </dsp:sp>
    <dsp:sp modelId="{20F3608B-02B1-42D1-8847-653DB5F9A175}">
      <dsp:nvSpPr>
        <dsp:cNvPr id="0" name=""/>
        <dsp:cNvSpPr/>
      </dsp:nvSpPr>
      <dsp:spPr>
        <a:xfrm>
          <a:off x="3702969" y="0"/>
          <a:ext cx="2055243" cy="492824"/>
        </a:xfrm>
        <a:prstGeom prst="chevron">
          <a:avLst/>
        </a:prstGeom>
        <a:solidFill>
          <a:srgbClr val="AC096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Hedging Strategy by Gold Retailers</a:t>
          </a:r>
        </a:p>
      </dsp:txBody>
      <dsp:txXfrm>
        <a:off x="3949381" y="0"/>
        <a:ext cx="1562419" cy="492824"/>
      </dsp:txXfrm>
    </dsp:sp>
    <dsp:sp modelId="{E1C5B623-EDB3-41A0-9848-7702006139D3}">
      <dsp:nvSpPr>
        <dsp:cNvPr id="0" name=""/>
        <dsp:cNvSpPr/>
      </dsp:nvSpPr>
      <dsp:spPr>
        <a:xfrm>
          <a:off x="5552688" y="0"/>
          <a:ext cx="2055243" cy="492824"/>
        </a:xfrm>
        <a:prstGeom prst="chevron">
          <a:avLst/>
        </a:prstGeom>
        <a:solidFill>
          <a:srgbClr val="D60E8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Jewellery Procurement</a:t>
          </a:r>
        </a:p>
      </dsp:txBody>
      <dsp:txXfrm>
        <a:off x="5799100" y="0"/>
        <a:ext cx="1562419" cy="492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16FD-E026-4799-8AF1-A1CB19099B61}">
      <dsp:nvSpPr>
        <dsp:cNvPr id="0" name=""/>
        <dsp:cNvSpPr/>
      </dsp:nvSpPr>
      <dsp:spPr>
        <a:xfrm>
          <a:off x="3530" y="0"/>
          <a:ext cx="2055243" cy="492824"/>
        </a:xfrm>
        <a:prstGeom prst="chevron">
          <a:avLst/>
        </a:prstGeom>
        <a:solidFill>
          <a:srgbClr val="7C084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Import</a:t>
          </a:r>
        </a:p>
      </dsp:txBody>
      <dsp:txXfrm>
        <a:off x="249942" y="0"/>
        <a:ext cx="1562419" cy="492824"/>
      </dsp:txXfrm>
    </dsp:sp>
    <dsp:sp modelId="{D3AC7589-E5E6-4D61-B851-71247E67AE02}">
      <dsp:nvSpPr>
        <dsp:cNvPr id="0" name=""/>
        <dsp:cNvSpPr/>
      </dsp:nvSpPr>
      <dsp:spPr>
        <a:xfrm>
          <a:off x="1853250" y="0"/>
          <a:ext cx="2055243" cy="492824"/>
        </a:xfrm>
        <a:prstGeom prst="chevron">
          <a:avLst/>
        </a:prstGeom>
        <a:solidFill>
          <a:srgbClr val="A20A6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Procurement by Retailers</a:t>
          </a:r>
        </a:p>
      </dsp:txBody>
      <dsp:txXfrm>
        <a:off x="2099662" y="0"/>
        <a:ext cx="1562419" cy="492824"/>
      </dsp:txXfrm>
    </dsp:sp>
    <dsp:sp modelId="{20F3608B-02B1-42D1-8847-653DB5F9A175}">
      <dsp:nvSpPr>
        <dsp:cNvPr id="0" name=""/>
        <dsp:cNvSpPr/>
      </dsp:nvSpPr>
      <dsp:spPr>
        <a:xfrm>
          <a:off x="3702969" y="0"/>
          <a:ext cx="2055243" cy="492824"/>
        </a:xfrm>
        <a:prstGeom prst="chevron">
          <a:avLst/>
        </a:prstGeom>
        <a:solidFill>
          <a:srgbClr val="C00C7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Hedging Strategy by Gold Retailers</a:t>
          </a:r>
        </a:p>
      </dsp:txBody>
      <dsp:txXfrm>
        <a:off x="3949381" y="0"/>
        <a:ext cx="1562419" cy="492824"/>
      </dsp:txXfrm>
    </dsp:sp>
    <dsp:sp modelId="{E1C5B623-EDB3-41A0-9848-7702006139D3}">
      <dsp:nvSpPr>
        <dsp:cNvPr id="0" name=""/>
        <dsp:cNvSpPr/>
      </dsp:nvSpPr>
      <dsp:spPr>
        <a:xfrm>
          <a:off x="5552688" y="0"/>
          <a:ext cx="2055243" cy="492824"/>
        </a:xfrm>
        <a:prstGeom prst="chevron">
          <a:avLst/>
        </a:prstGeom>
        <a:solidFill>
          <a:srgbClr val="F01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Jewellery Procurement</a:t>
          </a:r>
        </a:p>
      </dsp:txBody>
      <dsp:txXfrm>
        <a:off x="5799100" y="0"/>
        <a:ext cx="1562419" cy="492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16FD-E026-4799-8AF1-A1CB19099B61}">
      <dsp:nvSpPr>
        <dsp:cNvPr id="0" name=""/>
        <dsp:cNvSpPr/>
      </dsp:nvSpPr>
      <dsp:spPr>
        <a:xfrm>
          <a:off x="3530" y="0"/>
          <a:ext cx="2055243" cy="492824"/>
        </a:xfrm>
        <a:prstGeom prst="chevron">
          <a:avLst/>
        </a:prstGeom>
        <a:solidFill>
          <a:srgbClr val="7C084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Import</a:t>
          </a:r>
        </a:p>
      </dsp:txBody>
      <dsp:txXfrm>
        <a:off x="249942" y="0"/>
        <a:ext cx="1562419" cy="492824"/>
      </dsp:txXfrm>
    </dsp:sp>
    <dsp:sp modelId="{D3AC7589-E5E6-4D61-B851-71247E67AE02}">
      <dsp:nvSpPr>
        <dsp:cNvPr id="0" name=""/>
        <dsp:cNvSpPr/>
      </dsp:nvSpPr>
      <dsp:spPr>
        <a:xfrm>
          <a:off x="1853250" y="0"/>
          <a:ext cx="2055243" cy="492824"/>
        </a:xfrm>
        <a:prstGeom prst="chevron">
          <a:avLst/>
        </a:prstGeom>
        <a:solidFill>
          <a:srgbClr val="A20A6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Gold &amp; Diamond Procurement by Retailers</a:t>
          </a:r>
        </a:p>
      </dsp:txBody>
      <dsp:txXfrm>
        <a:off x="2099662" y="0"/>
        <a:ext cx="1562419" cy="492824"/>
      </dsp:txXfrm>
    </dsp:sp>
    <dsp:sp modelId="{20F3608B-02B1-42D1-8847-653DB5F9A175}">
      <dsp:nvSpPr>
        <dsp:cNvPr id="0" name=""/>
        <dsp:cNvSpPr/>
      </dsp:nvSpPr>
      <dsp:spPr>
        <a:xfrm>
          <a:off x="3702969" y="0"/>
          <a:ext cx="2055243" cy="492824"/>
        </a:xfrm>
        <a:prstGeom prst="chevron">
          <a:avLst/>
        </a:prstGeom>
        <a:solidFill>
          <a:srgbClr val="C00C7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Hedging Strategy by Gold Retailers</a:t>
          </a:r>
        </a:p>
      </dsp:txBody>
      <dsp:txXfrm>
        <a:off x="3949381" y="0"/>
        <a:ext cx="1562419" cy="492824"/>
      </dsp:txXfrm>
    </dsp:sp>
    <dsp:sp modelId="{E1C5B623-EDB3-41A0-9848-7702006139D3}">
      <dsp:nvSpPr>
        <dsp:cNvPr id="0" name=""/>
        <dsp:cNvSpPr/>
      </dsp:nvSpPr>
      <dsp:spPr>
        <a:xfrm>
          <a:off x="5552688" y="0"/>
          <a:ext cx="2055243" cy="492824"/>
        </a:xfrm>
        <a:prstGeom prst="chevron">
          <a:avLst/>
        </a:prstGeom>
        <a:solidFill>
          <a:srgbClr val="F01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IN" sz="1000" b="1" kern="1200"/>
            <a:t>Jewellery Procurement</a:t>
          </a:r>
        </a:p>
      </dsp:txBody>
      <dsp:txXfrm>
        <a:off x="5799100" y="0"/>
        <a:ext cx="1562419" cy="4928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0.11709</cdr:x>
      <cdr:y>0.14344</cdr:y>
    </cdr:from>
    <cdr:to>
      <cdr:x>0.20458</cdr:x>
      <cdr:y>0.19741</cdr:y>
    </cdr:to>
    <cdr:sp macro="" textlink="">
      <cdr:nvSpPr>
        <cdr:cNvPr id="2" name="TextBox 1">
          <a:extLst xmlns:a="http://schemas.openxmlformats.org/drawingml/2006/main">
            <a:ext uri="{FF2B5EF4-FFF2-40B4-BE49-F238E27FC236}">
              <a16:creationId xmlns:a16="http://schemas.microsoft.com/office/drawing/2014/main" id="{BACF31A6-474A-F94B-B62A-6A98B02F5256}"/>
            </a:ext>
          </a:extLst>
        </cdr:cNvPr>
        <cdr:cNvSpPr txBox="1"/>
      </cdr:nvSpPr>
      <cdr:spPr>
        <a:xfrm xmlns:a="http://schemas.openxmlformats.org/drawingml/2006/main">
          <a:off x="783771" y="519565"/>
          <a:ext cx="585620" cy="19549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900" b="1" dirty="0">
              <a:solidFill>
                <a:schemeClr val="tx1"/>
              </a:solidFill>
            </a:rPr>
            <a:t>2.5%</a:t>
          </a:r>
        </a:p>
      </cdr:txBody>
    </cdr:sp>
  </cdr:relSizeAnchor>
  <cdr:relSizeAnchor xmlns:cdr="http://schemas.openxmlformats.org/drawingml/2006/chartDrawing">
    <cdr:from>
      <cdr:x>0.10191</cdr:x>
      <cdr:y>0.18418</cdr:y>
    </cdr:from>
    <cdr:to>
      <cdr:x>0.1894</cdr:x>
      <cdr:y>0.23815</cdr:y>
    </cdr:to>
    <cdr:sp macro="" textlink="">
      <cdr:nvSpPr>
        <cdr:cNvPr id="3" name="TextBox 1">
          <a:extLst xmlns:a="http://schemas.openxmlformats.org/drawingml/2006/main">
            <a:ext uri="{FF2B5EF4-FFF2-40B4-BE49-F238E27FC236}">
              <a16:creationId xmlns:a16="http://schemas.microsoft.com/office/drawing/2014/main" id="{5DB51BBE-36E7-A347-FA9E-9BD91DB08F8F}"/>
            </a:ext>
          </a:extLst>
        </cdr:cNvPr>
        <cdr:cNvSpPr txBox="1"/>
      </cdr:nvSpPr>
      <cdr:spPr>
        <a:xfrm xmlns:a="http://schemas.openxmlformats.org/drawingml/2006/main">
          <a:off x="682172" y="6671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tx1"/>
              </a:solidFill>
            </a:rPr>
            <a:t>3.4%</a:t>
          </a:r>
        </a:p>
      </cdr:txBody>
    </cdr:sp>
  </cdr:relSizeAnchor>
  <cdr:relSizeAnchor xmlns:cdr="http://schemas.openxmlformats.org/drawingml/2006/chartDrawing">
    <cdr:from>
      <cdr:x>0.26077</cdr:x>
      <cdr:y>0.64512</cdr:y>
    </cdr:from>
    <cdr:to>
      <cdr:x>0.34826</cdr:x>
      <cdr:y>0.69909</cdr:y>
    </cdr:to>
    <cdr:sp macro="" textlink="">
      <cdr:nvSpPr>
        <cdr:cNvPr id="4" name="TextBox 1">
          <a:extLst xmlns:a="http://schemas.openxmlformats.org/drawingml/2006/main">
            <a:ext uri="{FF2B5EF4-FFF2-40B4-BE49-F238E27FC236}">
              <a16:creationId xmlns:a16="http://schemas.microsoft.com/office/drawing/2014/main" id="{9E0E98EC-2B13-38F5-4B93-055041D7760F}"/>
            </a:ext>
          </a:extLst>
        </cdr:cNvPr>
        <cdr:cNvSpPr txBox="1"/>
      </cdr:nvSpPr>
      <cdr:spPr>
        <a:xfrm xmlns:a="http://schemas.openxmlformats.org/drawingml/2006/main">
          <a:off x="1745489" y="2336800"/>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14.1%</a:t>
          </a:r>
        </a:p>
      </cdr:txBody>
    </cdr:sp>
  </cdr:relSizeAnchor>
  <cdr:relSizeAnchor xmlns:cdr="http://schemas.openxmlformats.org/drawingml/2006/chartDrawing">
    <cdr:from>
      <cdr:x>0.29553</cdr:x>
      <cdr:y>0.27504</cdr:y>
    </cdr:from>
    <cdr:to>
      <cdr:x>0.38302</cdr:x>
      <cdr:y>0.32901</cdr:y>
    </cdr:to>
    <cdr:sp macro="" textlink="">
      <cdr:nvSpPr>
        <cdr:cNvPr id="5" name="TextBox 1">
          <a:extLst xmlns:a="http://schemas.openxmlformats.org/drawingml/2006/main">
            <a:ext uri="{FF2B5EF4-FFF2-40B4-BE49-F238E27FC236}">
              <a16:creationId xmlns:a16="http://schemas.microsoft.com/office/drawing/2014/main" id="{CD62E604-C532-6564-4744-BBFF38D5E47F}"/>
            </a:ext>
          </a:extLst>
        </cdr:cNvPr>
        <cdr:cNvSpPr txBox="1"/>
      </cdr:nvSpPr>
      <cdr:spPr>
        <a:xfrm xmlns:a="http://schemas.openxmlformats.org/drawingml/2006/main">
          <a:off x="1978156" y="996282"/>
          <a:ext cx="585620" cy="1954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63%</a:t>
          </a:r>
        </a:p>
      </cdr:txBody>
    </cdr:sp>
  </cdr:relSizeAnchor>
  <cdr:relSizeAnchor xmlns:cdr="http://schemas.openxmlformats.org/drawingml/2006/chartDrawing">
    <cdr:from>
      <cdr:x>0.14528</cdr:x>
      <cdr:y>0.26293</cdr:y>
    </cdr:from>
    <cdr:to>
      <cdr:x>0.23277</cdr:x>
      <cdr:y>0.3169</cdr:y>
    </cdr:to>
    <cdr:sp macro="" textlink="">
      <cdr:nvSpPr>
        <cdr:cNvPr id="6" name="TextBox 1">
          <a:extLst xmlns:a="http://schemas.openxmlformats.org/drawingml/2006/main">
            <a:ext uri="{FF2B5EF4-FFF2-40B4-BE49-F238E27FC236}">
              <a16:creationId xmlns:a16="http://schemas.microsoft.com/office/drawing/2014/main" id="{6B26B737-A3A3-9075-C2E1-85A8BF5DB4E2}"/>
            </a:ext>
          </a:extLst>
        </cdr:cNvPr>
        <cdr:cNvSpPr txBox="1"/>
      </cdr:nvSpPr>
      <cdr:spPr>
        <a:xfrm xmlns:a="http://schemas.openxmlformats.org/drawingml/2006/main">
          <a:off x="972459" y="952416"/>
          <a:ext cx="585620" cy="1954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8%</a:t>
          </a:r>
        </a:p>
      </cdr:txBody>
    </cdr:sp>
  </cdr:relSizeAnchor>
  <cdr:relSizeAnchor xmlns:cdr="http://schemas.openxmlformats.org/drawingml/2006/chartDrawing">
    <cdr:from>
      <cdr:x>0.15179</cdr:x>
      <cdr:y>0.33947</cdr:y>
    </cdr:from>
    <cdr:to>
      <cdr:x>0.23928</cdr:x>
      <cdr:y>0.39344</cdr:y>
    </cdr:to>
    <cdr:sp macro="" textlink="">
      <cdr:nvSpPr>
        <cdr:cNvPr id="7" name="TextBox 1">
          <a:extLst xmlns:a="http://schemas.openxmlformats.org/drawingml/2006/main">
            <a:ext uri="{FF2B5EF4-FFF2-40B4-BE49-F238E27FC236}">
              <a16:creationId xmlns:a16="http://schemas.microsoft.com/office/drawing/2014/main" id="{643D0C9B-5974-BF9D-6908-A3A4B7C522F8}"/>
            </a:ext>
          </a:extLst>
        </cdr:cNvPr>
        <cdr:cNvSpPr txBox="1"/>
      </cdr:nvSpPr>
      <cdr:spPr>
        <a:xfrm xmlns:a="http://schemas.openxmlformats.org/drawingml/2006/main">
          <a:off x="1015999" y="12296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9%</a:t>
          </a:r>
        </a:p>
      </cdr:txBody>
    </cdr:sp>
  </cdr:relSizeAnchor>
  <cdr:relSizeAnchor xmlns:cdr="http://schemas.openxmlformats.org/drawingml/2006/chartDrawing">
    <cdr:from>
      <cdr:x>0.1854</cdr:x>
      <cdr:y>0.40589</cdr:y>
    </cdr:from>
    <cdr:to>
      <cdr:x>0.27289</cdr:x>
      <cdr:y>0.45986</cdr:y>
    </cdr:to>
    <cdr:sp macro="" textlink="">
      <cdr:nvSpPr>
        <cdr:cNvPr id="8" name="TextBox 1">
          <a:extLst xmlns:a="http://schemas.openxmlformats.org/drawingml/2006/main">
            <a:ext uri="{FF2B5EF4-FFF2-40B4-BE49-F238E27FC236}">
              <a16:creationId xmlns:a16="http://schemas.microsoft.com/office/drawing/2014/main" id="{0BFB43C4-B1E7-20CD-8846-864611929A2E}"/>
            </a:ext>
          </a:extLst>
        </cdr:cNvPr>
        <cdr:cNvSpPr txBox="1"/>
      </cdr:nvSpPr>
      <cdr:spPr>
        <a:xfrm xmlns:a="http://schemas.openxmlformats.org/drawingml/2006/main">
          <a:off x="1240971" y="147025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a:t>
          </a:r>
        </a:p>
      </cdr:txBody>
    </cdr:sp>
  </cdr:relSizeAnchor>
</c:userShapes>
</file>

<file path=ppt/drawings/drawing2.xml><?xml version="1.0" encoding="utf-8"?>
<c:userShapes xmlns:c="http://schemas.openxmlformats.org/drawingml/2006/chart">
  <cdr:relSizeAnchor xmlns:cdr="http://schemas.openxmlformats.org/drawingml/2006/chartDrawing">
    <cdr:from>
      <cdr:x>0.26077</cdr:x>
      <cdr:y>0.64512</cdr:y>
    </cdr:from>
    <cdr:to>
      <cdr:x>0.34826</cdr:x>
      <cdr:y>0.69909</cdr:y>
    </cdr:to>
    <cdr:sp macro="" textlink="">
      <cdr:nvSpPr>
        <cdr:cNvPr id="4" name="TextBox 1">
          <a:extLst xmlns:a="http://schemas.openxmlformats.org/drawingml/2006/main">
            <a:ext uri="{FF2B5EF4-FFF2-40B4-BE49-F238E27FC236}">
              <a16:creationId xmlns:a16="http://schemas.microsoft.com/office/drawing/2014/main" id="{9E0E98EC-2B13-38F5-4B93-055041D7760F}"/>
            </a:ext>
          </a:extLst>
        </cdr:cNvPr>
        <cdr:cNvSpPr txBox="1"/>
      </cdr:nvSpPr>
      <cdr:spPr>
        <a:xfrm xmlns:a="http://schemas.openxmlformats.org/drawingml/2006/main">
          <a:off x="1745489" y="2336800"/>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14.1%</a:t>
          </a:r>
        </a:p>
      </cdr:txBody>
    </cdr:sp>
  </cdr:relSizeAnchor>
  <cdr:relSizeAnchor xmlns:cdr="http://schemas.openxmlformats.org/drawingml/2006/chartDrawing">
    <cdr:from>
      <cdr:x>0.30122</cdr:x>
      <cdr:y>0.27237</cdr:y>
    </cdr:from>
    <cdr:to>
      <cdr:x>0.38871</cdr:x>
      <cdr:y>0.32634</cdr:y>
    </cdr:to>
    <cdr:sp macro="" textlink="">
      <cdr:nvSpPr>
        <cdr:cNvPr id="5" name="TextBox 1">
          <a:extLst xmlns:a="http://schemas.openxmlformats.org/drawingml/2006/main">
            <a:ext uri="{FF2B5EF4-FFF2-40B4-BE49-F238E27FC236}">
              <a16:creationId xmlns:a16="http://schemas.microsoft.com/office/drawing/2014/main" id="{CD62E604-C532-6564-4744-BBFF38D5E47F}"/>
            </a:ext>
          </a:extLst>
        </cdr:cNvPr>
        <cdr:cNvSpPr txBox="1"/>
      </cdr:nvSpPr>
      <cdr:spPr>
        <a:xfrm xmlns:a="http://schemas.openxmlformats.org/drawingml/2006/main">
          <a:off x="2016250" y="98659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63%</a:t>
          </a:r>
        </a:p>
      </cdr:txBody>
    </cdr:sp>
  </cdr:relSizeAnchor>
  <cdr:relSizeAnchor xmlns:cdr="http://schemas.openxmlformats.org/drawingml/2006/chartDrawing">
    <cdr:from>
      <cdr:x>0.14528</cdr:x>
      <cdr:y>0.27237</cdr:y>
    </cdr:from>
    <cdr:to>
      <cdr:x>0.23277</cdr:x>
      <cdr:y>0.32634</cdr:y>
    </cdr:to>
    <cdr:sp macro="" textlink="">
      <cdr:nvSpPr>
        <cdr:cNvPr id="6" name="TextBox 1">
          <a:extLst xmlns:a="http://schemas.openxmlformats.org/drawingml/2006/main">
            <a:ext uri="{FF2B5EF4-FFF2-40B4-BE49-F238E27FC236}">
              <a16:creationId xmlns:a16="http://schemas.microsoft.com/office/drawing/2014/main" id="{6B26B737-A3A3-9075-C2E1-85A8BF5DB4E2}"/>
            </a:ext>
          </a:extLst>
        </cdr:cNvPr>
        <cdr:cNvSpPr txBox="1"/>
      </cdr:nvSpPr>
      <cdr:spPr>
        <a:xfrm xmlns:a="http://schemas.openxmlformats.org/drawingml/2006/main">
          <a:off x="972441" y="98659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8%</a:t>
          </a:r>
        </a:p>
      </cdr:txBody>
    </cdr:sp>
  </cdr:relSizeAnchor>
</c:userShapes>
</file>

<file path=ppt/drawings/drawing3.xml><?xml version="1.0" encoding="utf-8"?>
<c:userShapes xmlns:c="http://schemas.openxmlformats.org/drawingml/2006/chart">
  <cdr:relSizeAnchor xmlns:cdr="http://schemas.openxmlformats.org/drawingml/2006/chartDrawing">
    <cdr:from>
      <cdr:x>0.11709</cdr:x>
      <cdr:y>0.14344</cdr:y>
    </cdr:from>
    <cdr:to>
      <cdr:x>0.20458</cdr:x>
      <cdr:y>0.19741</cdr:y>
    </cdr:to>
    <cdr:sp macro="" textlink="">
      <cdr:nvSpPr>
        <cdr:cNvPr id="2" name="TextBox 1">
          <a:extLst xmlns:a="http://schemas.openxmlformats.org/drawingml/2006/main">
            <a:ext uri="{FF2B5EF4-FFF2-40B4-BE49-F238E27FC236}">
              <a16:creationId xmlns:a16="http://schemas.microsoft.com/office/drawing/2014/main" id="{BACF31A6-474A-F94B-B62A-6A98B02F5256}"/>
            </a:ext>
          </a:extLst>
        </cdr:cNvPr>
        <cdr:cNvSpPr txBox="1"/>
      </cdr:nvSpPr>
      <cdr:spPr>
        <a:xfrm xmlns:a="http://schemas.openxmlformats.org/drawingml/2006/main">
          <a:off x="783771" y="519565"/>
          <a:ext cx="585620" cy="19549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900" b="1" dirty="0">
              <a:solidFill>
                <a:schemeClr val="tx1"/>
              </a:solidFill>
            </a:rPr>
            <a:t>2.5%</a:t>
          </a:r>
        </a:p>
      </cdr:txBody>
    </cdr:sp>
  </cdr:relSizeAnchor>
  <cdr:relSizeAnchor xmlns:cdr="http://schemas.openxmlformats.org/drawingml/2006/chartDrawing">
    <cdr:from>
      <cdr:x>0.10191</cdr:x>
      <cdr:y>0.18418</cdr:y>
    </cdr:from>
    <cdr:to>
      <cdr:x>0.1894</cdr:x>
      <cdr:y>0.23815</cdr:y>
    </cdr:to>
    <cdr:sp macro="" textlink="">
      <cdr:nvSpPr>
        <cdr:cNvPr id="3" name="TextBox 1">
          <a:extLst xmlns:a="http://schemas.openxmlformats.org/drawingml/2006/main">
            <a:ext uri="{FF2B5EF4-FFF2-40B4-BE49-F238E27FC236}">
              <a16:creationId xmlns:a16="http://schemas.microsoft.com/office/drawing/2014/main" id="{5DB51BBE-36E7-A347-FA9E-9BD91DB08F8F}"/>
            </a:ext>
          </a:extLst>
        </cdr:cNvPr>
        <cdr:cNvSpPr txBox="1"/>
      </cdr:nvSpPr>
      <cdr:spPr>
        <a:xfrm xmlns:a="http://schemas.openxmlformats.org/drawingml/2006/main">
          <a:off x="682172" y="6671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tx1"/>
              </a:solidFill>
            </a:rPr>
            <a:t>3.4%</a:t>
          </a:r>
        </a:p>
      </cdr:txBody>
    </cdr:sp>
  </cdr:relSizeAnchor>
  <cdr:relSizeAnchor xmlns:cdr="http://schemas.openxmlformats.org/drawingml/2006/chartDrawing">
    <cdr:from>
      <cdr:x>0.26077</cdr:x>
      <cdr:y>0.64512</cdr:y>
    </cdr:from>
    <cdr:to>
      <cdr:x>0.34826</cdr:x>
      <cdr:y>0.69909</cdr:y>
    </cdr:to>
    <cdr:sp macro="" textlink="">
      <cdr:nvSpPr>
        <cdr:cNvPr id="4" name="TextBox 1">
          <a:extLst xmlns:a="http://schemas.openxmlformats.org/drawingml/2006/main">
            <a:ext uri="{FF2B5EF4-FFF2-40B4-BE49-F238E27FC236}">
              <a16:creationId xmlns:a16="http://schemas.microsoft.com/office/drawing/2014/main" id="{9E0E98EC-2B13-38F5-4B93-055041D7760F}"/>
            </a:ext>
          </a:extLst>
        </cdr:cNvPr>
        <cdr:cNvSpPr txBox="1"/>
      </cdr:nvSpPr>
      <cdr:spPr>
        <a:xfrm xmlns:a="http://schemas.openxmlformats.org/drawingml/2006/main">
          <a:off x="1745489" y="2336800"/>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14.1%</a:t>
          </a:r>
        </a:p>
      </cdr:txBody>
    </cdr:sp>
  </cdr:relSizeAnchor>
  <cdr:relSizeAnchor xmlns:cdr="http://schemas.openxmlformats.org/drawingml/2006/chartDrawing">
    <cdr:from>
      <cdr:x>0.29553</cdr:x>
      <cdr:y>0.27504</cdr:y>
    </cdr:from>
    <cdr:to>
      <cdr:x>0.38302</cdr:x>
      <cdr:y>0.32901</cdr:y>
    </cdr:to>
    <cdr:sp macro="" textlink="">
      <cdr:nvSpPr>
        <cdr:cNvPr id="5" name="TextBox 1">
          <a:extLst xmlns:a="http://schemas.openxmlformats.org/drawingml/2006/main">
            <a:ext uri="{FF2B5EF4-FFF2-40B4-BE49-F238E27FC236}">
              <a16:creationId xmlns:a16="http://schemas.microsoft.com/office/drawing/2014/main" id="{CD62E604-C532-6564-4744-BBFF38D5E47F}"/>
            </a:ext>
          </a:extLst>
        </cdr:cNvPr>
        <cdr:cNvSpPr txBox="1"/>
      </cdr:nvSpPr>
      <cdr:spPr>
        <a:xfrm xmlns:a="http://schemas.openxmlformats.org/drawingml/2006/main">
          <a:off x="1978156" y="996282"/>
          <a:ext cx="585620" cy="1954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63%</a:t>
          </a:r>
        </a:p>
      </cdr:txBody>
    </cdr:sp>
  </cdr:relSizeAnchor>
  <cdr:relSizeAnchor xmlns:cdr="http://schemas.openxmlformats.org/drawingml/2006/chartDrawing">
    <cdr:from>
      <cdr:x>0.14528</cdr:x>
      <cdr:y>0.26293</cdr:y>
    </cdr:from>
    <cdr:to>
      <cdr:x>0.23277</cdr:x>
      <cdr:y>0.3169</cdr:y>
    </cdr:to>
    <cdr:sp macro="" textlink="">
      <cdr:nvSpPr>
        <cdr:cNvPr id="6" name="TextBox 1">
          <a:extLst xmlns:a="http://schemas.openxmlformats.org/drawingml/2006/main">
            <a:ext uri="{FF2B5EF4-FFF2-40B4-BE49-F238E27FC236}">
              <a16:creationId xmlns:a16="http://schemas.microsoft.com/office/drawing/2014/main" id="{6B26B737-A3A3-9075-C2E1-85A8BF5DB4E2}"/>
            </a:ext>
          </a:extLst>
        </cdr:cNvPr>
        <cdr:cNvSpPr txBox="1"/>
      </cdr:nvSpPr>
      <cdr:spPr>
        <a:xfrm xmlns:a="http://schemas.openxmlformats.org/drawingml/2006/main">
          <a:off x="972459" y="952416"/>
          <a:ext cx="585620" cy="1954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8%</a:t>
          </a:r>
        </a:p>
      </cdr:txBody>
    </cdr:sp>
  </cdr:relSizeAnchor>
  <cdr:relSizeAnchor xmlns:cdr="http://schemas.openxmlformats.org/drawingml/2006/chartDrawing">
    <cdr:from>
      <cdr:x>0.15179</cdr:x>
      <cdr:y>0.33947</cdr:y>
    </cdr:from>
    <cdr:to>
      <cdr:x>0.23928</cdr:x>
      <cdr:y>0.39344</cdr:y>
    </cdr:to>
    <cdr:sp macro="" textlink="">
      <cdr:nvSpPr>
        <cdr:cNvPr id="7" name="TextBox 1">
          <a:extLst xmlns:a="http://schemas.openxmlformats.org/drawingml/2006/main">
            <a:ext uri="{FF2B5EF4-FFF2-40B4-BE49-F238E27FC236}">
              <a16:creationId xmlns:a16="http://schemas.microsoft.com/office/drawing/2014/main" id="{643D0C9B-5974-BF9D-6908-A3A4B7C522F8}"/>
            </a:ext>
          </a:extLst>
        </cdr:cNvPr>
        <cdr:cNvSpPr txBox="1"/>
      </cdr:nvSpPr>
      <cdr:spPr>
        <a:xfrm xmlns:a="http://schemas.openxmlformats.org/drawingml/2006/main">
          <a:off x="1015999" y="12296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9%</a:t>
          </a:r>
        </a:p>
      </cdr:txBody>
    </cdr:sp>
  </cdr:relSizeAnchor>
  <cdr:relSizeAnchor xmlns:cdr="http://schemas.openxmlformats.org/drawingml/2006/chartDrawing">
    <cdr:from>
      <cdr:x>0.1854</cdr:x>
      <cdr:y>0.40589</cdr:y>
    </cdr:from>
    <cdr:to>
      <cdr:x>0.27289</cdr:x>
      <cdr:y>0.45986</cdr:y>
    </cdr:to>
    <cdr:sp macro="" textlink="">
      <cdr:nvSpPr>
        <cdr:cNvPr id="8" name="TextBox 1">
          <a:extLst xmlns:a="http://schemas.openxmlformats.org/drawingml/2006/main">
            <a:ext uri="{FF2B5EF4-FFF2-40B4-BE49-F238E27FC236}">
              <a16:creationId xmlns:a16="http://schemas.microsoft.com/office/drawing/2014/main" id="{0BFB43C4-B1E7-20CD-8846-864611929A2E}"/>
            </a:ext>
          </a:extLst>
        </cdr:cNvPr>
        <cdr:cNvSpPr txBox="1"/>
      </cdr:nvSpPr>
      <cdr:spPr>
        <a:xfrm xmlns:a="http://schemas.openxmlformats.org/drawingml/2006/main">
          <a:off x="1240971" y="147025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a:t>
          </a:r>
        </a:p>
      </cdr:txBody>
    </cdr:sp>
  </cdr:relSizeAnchor>
</c:userShapes>
</file>

<file path=ppt/drawings/drawing4.xml><?xml version="1.0" encoding="utf-8"?>
<c:userShapes xmlns:c="http://schemas.openxmlformats.org/drawingml/2006/chart">
  <cdr:relSizeAnchor xmlns:cdr="http://schemas.openxmlformats.org/drawingml/2006/chartDrawing">
    <cdr:from>
      <cdr:x>0.26077</cdr:x>
      <cdr:y>0.64512</cdr:y>
    </cdr:from>
    <cdr:to>
      <cdr:x>0.34826</cdr:x>
      <cdr:y>0.69909</cdr:y>
    </cdr:to>
    <cdr:sp macro="" textlink="">
      <cdr:nvSpPr>
        <cdr:cNvPr id="4" name="TextBox 1">
          <a:extLst xmlns:a="http://schemas.openxmlformats.org/drawingml/2006/main">
            <a:ext uri="{FF2B5EF4-FFF2-40B4-BE49-F238E27FC236}">
              <a16:creationId xmlns:a16="http://schemas.microsoft.com/office/drawing/2014/main" id="{9E0E98EC-2B13-38F5-4B93-055041D7760F}"/>
            </a:ext>
          </a:extLst>
        </cdr:cNvPr>
        <cdr:cNvSpPr txBox="1"/>
      </cdr:nvSpPr>
      <cdr:spPr>
        <a:xfrm xmlns:a="http://schemas.openxmlformats.org/drawingml/2006/main">
          <a:off x="1745489" y="2336800"/>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14.1%</a:t>
          </a:r>
        </a:p>
      </cdr:txBody>
    </cdr:sp>
  </cdr:relSizeAnchor>
  <cdr:relSizeAnchor xmlns:cdr="http://schemas.openxmlformats.org/drawingml/2006/chartDrawing">
    <cdr:from>
      <cdr:x>0.30122</cdr:x>
      <cdr:y>0.27237</cdr:y>
    </cdr:from>
    <cdr:to>
      <cdr:x>0.38871</cdr:x>
      <cdr:y>0.32634</cdr:y>
    </cdr:to>
    <cdr:sp macro="" textlink="">
      <cdr:nvSpPr>
        <cdr:cNvPr id="5" name="TextBox 1">
          <a:extLst xmlns:a="http://schemas.openxmlformats.org/drawingml/2006/main">
            <a:ext uri="{FF2B5EF4-FFF2-40B4-BE49-F238E27FC236}">
              <a16:creationId xmlns:a16="http://schemas.microsoft.com/office/drawing/2014/main" id="{CD62E604-C532-6564-4744-BBFF38D5E47F}"/>
            </a:ext>
          </a:extLst>
        </cdr:cNvPr>
        <cdr:cNvSpPr txBox="1"/>
      </cdr:nvSpPr>
      <cdr:spPr>
        <a:xfrm xmlns:a="http://schemas.openxmlformats.org/drawingml/2006/main">
          <a:off x="2016250" y="98659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63%</a:t>
          </a:r>
        </a:p>
      </cdr:txBody>
    </cdr:sp>
  </cdr:relSizeAnchor>
  <cdr:relSizeAnchor xmlns:cdr="http://schemas.openxmlformats.org/drawingml/2006/chartDrawing">
    <cdr:from>
      <cdr:x>0.14672</cdr:x>
      <cdr:y>0.27237</cdr:y>
    </cdr:from>
    <cdr:to>
      <cdr:x>0.23421</cdr:x>
      <cdr:y>0.32634</cdr:y>
    </cdr:to>
    <cdr:sp macro="" textlink="">
      <cdr:nvSpPr>
        <cdr:cNvPr id="6" name="TextBox 1">
          <a:extLst xmlns:a="http://schemas.openxmlformats.org/drawingml/2006/main">
            <a:ext uri="{FF2B5EF4-FFF2-40B4-BE49-F238E27FC236}">
              <a16:creationId xmlns:a16="http://schemas.microsoft.com/office/drawing/2014/main" id="{6B26B737-A3A3-9075-C2E1-85A8BF5DB4E2}"/>
            </a:ext>
          </a:extLst>
        </cdr:cNvPr>
        <cdr:cNvSpPr txBox="1"/>
      </cdr:nvSpPr>
      <cdr:spPr>
        <a:xfrm xmlns:a="http://schemas.openxmlformats.org/drawingml/2006/main">
          <a:off x="982067" y="986591"/>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8%</a:t>
          </a:r>
        </a:p>
      </cdr:txBody>
    </cdr:sp>
  </cdr:relSizeAnchor>
</c:userShapes>
</file>

<file path=ppt/drawings/drawing5.xml><?xml version="1.0" encoding="utf-8"?>
<c:userShapes xmlns:c="http://schemas.openxmlformats.org/drawingml/2006/chart">
  <cdr:relSizeAnchor xmlns:cdr="http://schemas.openxmlformats.org/drawingml/2006/chartDrawing">
    <cdr:from>
      <cdr:x>0.11709</cdr:x>
      <cdr:y>0.14344</cdr:y>
    </cdr:from>
    <cdr:to>
      <cdr:x>0.20458</cdr:x>
      <cdr:y>0.19741</cdr:y>
    </cdr:to>
    <cdr:sp macro="" textlink="">
      <cdr:nvSpPr>
        <cdr:cNvPr id="2" name="TextBox 1">
          <a:extLst xmlns:a="http://schemas.openxmlformats.org/drawingml/2006/main">
            <a:ext uri="{FF2B5EF4-FFF2-40B4-BE49-F238E27FC236}">
              <a16:creationId xmlns:a16="http://schemas.microsoft.com/office/drawing/2014/main" id="{BACF31A6-474A-F94B-B62A-6A98B02F5256}"/>
            </a:ext>
          </a:extLst>
        </cdr:cNvPr>
        <cdr:cNvSpPr txBox="1"/>
      </cdr:nvSpPr>
      <cdr:spPr>
        <a:xfrm xmlns:a="http://schemas.openxmlformats.org/drawingml/2006/main">
          <a:off x="783771" y="519565"/>
          <a:ext cx="585620" cy="19549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900" b="1" dirty="0">
              <a:solidFill>
                <a:schemeClr val="tx1"/>
              </a:solidFill>
            </a:rPr>
            <a:t>2.5%</a:t>
          </a:r>
        </a:p>
      </cdr:txBody>
    </cdr:sp>
  </cdr:relSizeAnchor>
  <cdr:relSizeAnchor xmlns:cdr="http://schemas.openxmlformats.org/drawingml/2006/chartDrawing">
    <cdr:from>
      <cdr:x>0.10191</cdr:x>
      <cdr:y>0.18418</cdr:y>
    </cdr:from>
    <cdr:to>
      <cdr:x>0.1894</cdr:x>
      <cdr:y>0.23815</cdr:y>
    </cdr:to>
    <cdr:sp macro="" textlink="">
      <cdr:nvSpPr>
        <cdr:cNvPr id="3" name="TextBox 1">
          <a:extLst xmlns:a="http://schemas.openxmlformats.org/drawingml/2006/main">
            <a:ext uri="{FF2B5EF4-FFF2-40B4-BE49-F238E27FC236}">
              <a16:creationId xmlns:a16="http://schemas.microsoft.com/office/drawing/2014/main" id="{5DB51BBE-36E7-A347-FA9E-9BD91DB08F8F}"/>
            </a:ext>
          </a:extLst>
        </cdr:cNvPr>
        <cdr:cNvSpPr txBox="1"/>
      </cdr:nvSpPr>
      <cdr:spPr>
        <a:xfrm xmlns:a="http://schemas.openxmlformats.org/drawingml/2006/main">
          <a:off x="682172" y="6671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tx1"/>
              </a:solidFill>
            </a:rPr>
            <a:t>3.4%</a:t>
          </a:r>
        </a:p>
      </cdr:txBody>
    </cdr:sp>
  </cdr:relSizeAnchor>
  <cdr:relSizeAnchor xmlns:cdr="http://schemas.openxmlformats.org/drawingml/2006/chartDrawing">
    <cdr:from>
      <cdr:x>0.26077</cdr:x>
      <cdr:y>0.64512</cdr:y>
    </cdr:from>
    <cdr:to>
      <cdr:x>0.34826</cdr:x>
      <cdr:y>0.69909</cdr:y>
    </cdr:to>
    <cdr:sp macro="" textlink="">
      <cdr:nvSpPr>
        <cdr:cNvPr id="4" name="TextBox 1">
          <a:extLst xmlns:a="http://schemas.openxmlformats.org/drawingml/2006/main">
            <a:ext uri="{FF2B5EF4-FFF2-40B4-BE49-F238E27FC236}">
              <a16:creationId xmlns:a16="http://schemas.microsoft.com/office/drawing/2014/main" id="{9E0E98EC-2B13-38F5-4B93-055041D7760F}"/>
            </a:ext>
          </a:extLst>
        </cdr:cNvPr>
        <cdr:cNvSpPr txBox="1"/>
      </cdr:nvSpPr>
      <cdr:spPr>
        <a:xfrm xmlns:a="http://schemas.openxmlformats.org/drawingml/2006/main">
          <a:off x="1745489" y="2336800"/>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14.1%</a:t>
          </a:r>
        </a:p>
      </cdr:txBody>
    </cdr:sp>
  </cdr:relSizeAnchor>
  <cdr:relSizeAnchor xmlns:cdr="http://schemas.openxmlformats.org/drawingml/2006/chartDrawing">
    <cdr:from>
      <cdr:x>0.29663</cdr:x>
      <cdr:y>0.26893</cdr:y>
    </cdr:from>
    <cdr:to>
      <cdr:x>0.38412</cdr:x>
      <cdr:y>0.3229</cdr:y>
    </cdr:to>
    <cdr:sp macro="" textlink="">
      <cdr:nvSpPr>
        <cdr:cNvPr id="5" name="TextBox 1">
          <a:extLst xmlns:a="http://schemas.openxmlformats.org/drawingml/2006/main">
            <a:ext uri="{FF2B5EF4-FFF2-40B4-BE49-F238E27FC236}">
              <a16:creationId xmlns:a16="http://schemas.microsoft.com/office/drawing/2014/main" id="{CD62E604-C532-6564-4744-BBFF38D5E47F}"/>
            </a:ext>
          </a:extLst>
        </cdr:cNvPr>
        <cdr:cNvSpPr txBox="1"/>
      </cdr:nvSpPr>
      <cdr:spPr>
        <a:xfrm xmlns:a="http://schemas.openxmlformats.org/drawingml/2006/main">
          <a:off x="1985523" y="9741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63%</a:t>
          </a:r>
        </a:p>
      </cdr:txBody>
    </cdr:sp>
  </cdr:relSizeAnchor>
  <cdr:relSizeAnchor xmlns:cdr="http://schemas.openxmlformats.org/drawingml/2006/chartDrawing">
    <cdr:from>
      <cdr:x>0.14528</cdr:x>
      <cdr:y>0.26293</cdr:y>
    </cdr:from>
    <cdr:to>
      <cdr:x>0.23277</cdr:x>
      <cdr:y>0.3169</cdr:y>
    </cdr:to>
    <cdr:sp macro="" textlink="">
      <cdr:nvSpPr>
        <cdr:cNvPr id="6" name="TextBox 1">
          <a:extLst xmlns:a="http://schemas.openxmlformats.org/drawingml/2006/main">
            <a:ext uri="{FF2B5EF4-FFF2-40B4-BE49-F238E27FC236}">
              <a16:creationId xmlns:a16="http://schemas.microsoft.com/office/drawing/2014/main" id="{6B26B737-A3A3-9075-C2E1-85A8BF5DB4E2}"/>
            </a:ext>
          </a:extLst>
        </cdr:cNvPr>
        <cdr:cNvSpPr txBox="1"/>
      </cdr:nvSpPr>
      <cdr:spPr>
        <a:xfrm xmlns:a="http://schemas.openxmlformats.org/drawingml/2006/main">
          <a:off x="972459" y="952416"/>
          <a:ext cx="585620" cy="1954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bg1"/>
              </a:solidFill>
            </a:rPr>
            <a:t>8%</a:t>
          </a:r>
        </a:p>
      </cdr:txBody>
    </cdr:sp>
  </cdr:relSizeAnchor>
  <cdr:relSizeAnchor xmlns:cdr="http://schemas.openxmlformats.org/drawingml/2006/chartDrawing">
    <cdr:from>
      <cdr:x>0.15179</cdr:x>
      <cdr:y>0.33947</cdr:y>
    </cdr:from>
    <cdr:to>
      <cdr:x>0.23928</cdr:x>
      <cdr:y>0.39344</cdr:y>
    </cdr:to>
    <cdr:sp macro="" textlink="">
      <cdr:nvSpPr>
        <cdr:cNvPr id="7" name="TextBox 1">
          <a:extLst xmlns:a="http://schemas.openxmlformats.org/drawingml/2006/main">
            <a:ext uri="{FF2B5EF4-FFF2-40B4-BE49-F238E27FC236}">
              <a16:creationId xmlns:a16="http://schemas.microsoft.com/office/drawing/2014/main" id="{643D0C9B-5974-BF9D-6908-A3A4B7C522F8}"/>
            </a:ext>
          </a:extLst>
        </cdr:cNvPr>
        <cdr:cNvSpPr txBox="1"/>
      </cdr:nvSpPr>
      <cdr:spPr>
        <a:xfrm xmlns:a="http://schemas.openxmlformats.org/drawingml/2006/main">
          <a:off x="1015999" y="1229654"/>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tx1"/>
              </a:solidFill>
            </a:rPr>
            <a:t>9%</a:t>
          </a:r>
        </a:p>
      </cdr:txBody>
    </cdr:sp>
  </cdr:relSizeAnchor>
  <cdr:relSizeAnchor xmlns:cdr="http://schemas.openxmlformats.org/drawingml/2006/chartDrawing">
    <cdr:from>
      <cdr:x>0.17879</cdr:x>
      <cdr:y>0.41403</cdr:y>
    </cdr:from>
    <cdr:to>
      <cdr:x>0.26628</cdr:x>
      <cdr:y>0.468</cdr:y>
    </cdr:to>
    <cdr:sp macro="" textlink="">
      <cdr:nvSpPr>
        <cdr:cNvPr id="8" name="TextBox 1">
          <a:extLst xmlns:a="http://schemas.openxmlformats.org/drawingml/2006/main">
            <a:ext uri="{FF2B5EF4-FFF2-40B4-BE49-F238E27FC236}">
              <a16:creationId xmlns:a16="http://schemas.microsoft.com/office/drawing/2014/main" id="{0BFB43C4-B1E7-20CD-8846-864611929A2E}"/>
            </a:ext>
          </a:extLst>
        </cdr:cNvPr>
        <cdr:cNvSpPr txBox="1"/>
      </cdr:nvSpPr>
      <cdr:spPr>
        <a:xfrm xmlns:a="http://schemas.openxmlformats.org/drawingml/2006/main">
          <a:off x="1196743" y="1499752"/>
          <a:ext cx="585620" cy="1954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b="1" dirty="0">
              <a:solidFill>
                <a:schemeClr val="tx1"/>
              </a:solidFill>
            </a:rPr>
            <a:t>14%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D4AD5-FD2B-4706-85D5-BC3637925567}" type="datetimeFigureOut">
              <a:rPr lang="en-IN" smtClean="0"/>
              <a:t>24-11-2024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66E95-4225-4A9D-B2A8-113143733375}" type="slidenum">
              <a:rPr lang="en-IN" smtClean="0"/>
              <a:t>‹#›</a:t>
            </a:fld>
            <a:endParaRPr lang="en-IN"/>
          </a:p>
        </p:txBody>
      </p:sp>
    </p:spTree>
    <p:extLst>
      <p:ext uri="{BB962C8B-B14F-4D97-AF65-F5344CB8AC3E}">
        <p14:creationId xmlns:p14="http://schemas.microsoft.com/office/powerpoint/2010/main" val="84539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35327-D7BE-A1FE-0D12-43695CB65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028A8-DC3D-1C7F-9304-6DC0530BE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6B282-4D6C-8DF8-6B82-235426E54CEE}"/>
              </a:ext>
            </a:extLst>
          </p:cNvPr>
          <p:cNvSpPr>
            <a:spLocks noGrp="1"/>
          </p:cNvSpPr>
          <p:nvPr>
            <p:ph type="body" idx="1"/>
          </p:nvPr>
        </p:nvSpPr>
        <p:spPr/>
        <p:txBody>
          <a:bodyPr/>
          <a:lstStyle/>
          <a:p>
            <a:pPr algn="l" rtl="0" fontAlgn="base">
              <a:lnSpc>
                <a:spcPts val="1569"/>
              </a:lnSpc>
              <a:buFont typeface="+mj-lt"/>
              <a:buNone/>
            </a:pPr>
            <a:r>
              <a:rPr lang="en-US" sz="1800" b="0" i="0">
                <a:solidFill>
                  <a:srgbClr val="000000"/>
                </a:solidFill>
                <a:effectLst/>
                <a:latin typeface="Aptos" panose="020B0004020202020204" pitchFamily="34" charset="0"/>
              </a:rPr>
              <a:t>This is a 70B $ market expected to grow at 16% CAGR. </a:t>
            </a:r>
          </a:p>
          <a:p>
            <a:pPr algn="l" rtl="0" fontAlgn="base">
              <a:lnSpc>
                <a:spcPts val="1569"/>
              </a:lnSpc>
              <a:buFont typeface="+mj-lt"/>
              <a:buNone/>
            </a:pPr>
            <a:r>
              <a:rPr lang="en-US" sz="1800" b="0" i="0">
                <a:solidFill>
                  <a:srgbClr val="000000"/>
                </a:solidFill>
                <a:effectLst/>
                <a:latin typeface="Aptos" panose="020B0004020202020204" pitchFamily="34" charset="0"/>
              </a:rPr>
              <a:t> </a:t>
            </a:r>
          </a:p>
          <a:p>
            <a:pPr algn="l" rtl="0" fontAlgn="base">
              <a:lnSpc>
                <a:spcPts val="1569"/>
              </a:lnSpc>
              <a:spcAft>
                <a:spcPts val="800"/>
              </a:spcAft>
            </a:pPr>
            <a:r>
              <a:rPr lang="en-US" sz="1800" b="0" i="0">
                <a:solidFill>
                  <a:srgbClr val="000000"/>
                </a:solidFill>
                <a:effectLst/>
                <a:latin typeface="Aptos" panose="020B0004020202020204" pitchFamily="34" charset="0"/>
              </a:rPr>
              <a:t>While there is consistent demand from wedding and festival seasons, there are growth opportunities </a:t>
            </a:r>
            <a:r>
              <a:rPr lang="en-US"/>
              <a:t>fueled by rising disposable incomes, middle-class aspirations, and the retail push into Tier II and III cities</a:t>
            </a:r>
          </a:p>
          <a:p>
            <a:pPr algn="l" rtl="0" fontAlgn="base">
              <a:lnSpc>
                <a:spcPts val="1569"/>
              </a:lnSpc>
              <a:spcAft>
                <a:spcPts val="800"/>
              </a:spcAft>
            </a:pPr>
            <a:endParaRPr lang="en-US" sz="1800" b="0" i="0">
              <a:solidFill>
                <a:srgbClr val="000000"/>
              </a:solidFill>
              <a:effectLst/>
              <a:latin typeface="Aptos" panose="020B0004020202020204"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 </a:t>
            </a:r>
            <a:r>
              <a:rPr lang="en-US" sz="1800" b="0" i="0" err="1">
                <a:solidFill>
                  <a:srgbClr val="000000"/>
                </a:solidFill>
                <a:effectLst/>
                <a:latin typeface="Aptos" panose="020B0004020202020204" pitchFamily="34" charset="0"/>
              </a:rPr>
              <a:t>jewellery</a:t>
            </a:r>
            <a:r>
              <a:rPr lang="en-US" sz="1800" b="0" i="0">
                <a:solidFill>
                  <a:srgbClr val="000000"/>
                </a:solidFill>
                <a:effectLst/>
                <a:latin typeface="Aptos" panose="020B0004020202020204" pitchFamily="34" charset="0"/>
              </a:rPr>
              <a:t> market is also transforming through the rise of online platforms, </a:t>
            </a:r>
            <a:r>
              <a:rPr lang="en-US" sz="2800"/>
              <a:t>lightweight designs for modern consumers, BIS hallmarking creating new business models and opportunities for expansion.</a:t>
            </a:r>
          </a:p>
          <a:p>
            <a:pPr algn="l" rtl="0" fontAlgn="base">
              <a:lnSpc>
                <a:spcPts val="1569"/>
              </a:lnSpc>
              <a:spcAft>
                <a:spcPts val="800"/>
              </a:spcAft>
            </a:pPr>
            <a:r>
              <a:rPr lang="en-US" sz="2800"/>
              <a:t>It is worthwhile to note that this industry has high costs primarily driven by procurement– Gold and Diamonds and is subjected to unanticipated regulatory changes.</a:t>
            </a:r>
          </a:p>
          <a:p>
            <a:pPr algn="l" rtl="0" fontAlgn="base">
              <a:lnSpc>
                <a:spcPts val="1569"/>
              </a:lnSpc>
              <a:buFont typeface="+mj-lt"/>
              <a:buNone/>
            </a:pPr>
            <a:endParaRPr lang="en-US" sz="2800"/>
          </a:p>
          <a:p>
            <a:pPr algn="l" rtl="0" fontAlgn="base">
              <a:lnSpc>
                <a:spcPts val="1569"/>
              </a:lnSpc>
              <a:buFont typeface="+mj-lt"/>
              <a:buNone/>
            </a:pPr>
            <a:r>
              <a:rPr lang="en-US" sz="2800"/>
              <a:t>Having said that, this market is highly unorganized, with 63% dominated by informal players and Malabar holds an 8% market share. As the consumers are increasingly shifting away from family </a:t>
            </a:r>
            <a:r>
              <a:rPr lang="en-US" sz="2800" err="1"/>
              <a:t>jewellers</a:t>
            </a:r>
            <a:r>
              <a:rPr lang="en-US" sz="2800"/>
              <a:t>, there is a huge headroom for organized players like Malabar in this industry.</a:t>
            </a:r>
            <a:endParaRPr lang="en-IN"/>
          </a:p>
        </p:txBody>
      </p:sp>
      <p:sp>
        <p:nvSpPr>
          <p:cNvPr id="4" name="Slide Number Placeholder 3">
            <a:extLst>
              <a:ext uri="{FF2B5EF4-FFF2-40B4-BE49-F238E27FC236}">
                <a16:creationId xmlns:a16="http://schemas.microsoft.com/office/drawing/2014/main" id="{BDED93B8-00C4-31BB-609A-4E9F8B64BFF2}"/>
              </a:ext>
            </a:extLst>
          </p:cNvPr>
          <p:cNvSpPr>
            <a:spLocks noGrp="1"/>
          </p:cNvSpPr>
          <p:nvPr>
            <p:ph type="sldNum" sz="quarter" idx="5"/>
          </p:nvPr>
        </p:nvSpPr>
        <p:spPr/>
        <p:txBody>
          <a:bodyPr/>
          <a:lstStyle/>
          <a:p>
            <a:fld id="{BF266E95-4225-4A9D-B2A8-113143733375}" type="slidenum">
              <a:rPr lang="en-IN" smtClean="0"/>
              <a:t>2</a:t>
            </a:fld>
            <a:endParaRPr lang="en-IN"/>
          </a:p>
        </p:txBody>
      </p:sp>
    </p:spTree>
    <p:extLst>
      <p:ext uri="{BB962C8B-B14F-4D97-AF65-F5344CB8AC3E}">
        <p14:creationId xmlns:p14="http://schemas.microsoft.com/office/powerpoint/2010/main" val="53415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E7297-021B-AD53-FA49-8C499B678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3F2C7-6835-AF24-F4AA-DAA0778CE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2DD96-F888-E649-0D8A-84BEB4737B5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197B64A-78A5-1B6F-FD00-6021E88CAF76}"/>
              </a:ext>
            </a:extLst>
          </p:cNvPr>
          <p:cNvSpPr>
            <a:spLocks noGrp="1"/>
          </p:cNvSpPr>
          <p:nvPr>
            <p:ph type="sldNum" sz="quarter" idx="5"/>
          </p:nvPr>
        </p:nvSpPr>
        <p:spPr/>
        <p:txBody>
          <a:bodyPr/>
          <a:lstStyle/>
          <a:p>
            <a:fld id="{BF266E95-4225-4A9D-B2A8-113143733375}" type="slidenum">
              <a:rPr lang="en-IN" smtClean="0"/>
              <a:t>14</a:t>
            </a:fld>
            <a:endParaRPr lang="en-IN"/>
          </a:p>
        </p:txBody>
      </p:sp>
    </p:spTree>
    <p:extLst>
      <p:ext uri="{BB962C8B-B14F-4D97-AF65-F5344CB8AC3E}">
        <p14:creationId xmlns:p14="http://schemas.microsoft.com/office/powerpoint/2010/main" val="176779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E769A-189E-DF02-F527-85741A317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8517D-C51E-5BE4-AA17-76E080F02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89A0B-E9A5-E28B-25F7-CE41F9FE02AF}"/>
              </a:ext>
            </a:extLst>
          </p:cNvPr>
          <p:cNvSpPr>
            <a:spLocks noGrp="1"/>
          </p:cNvSpPr>
          <p:nvPr>
            <p:ph type="body" idx="1"/>
          </p:nvPr>
        </p:nvSpPr>
        <p:spPr/>
        <p:txBody>
          <a:bodyPr/>
          <a:lstStyle/>
          <a:p>
            <a:pPr algn="l" rtl="0" fontAlgn="base">
              <a:lnSpc>
                <a:spcPts val="1569"/>
              </a:lnSpc>
              <a:buFont typeface="+mj-lt"/>
              <a:buNone/>
            </a:pPr>
            <a:r>
              <a:rPr lang="en-US" sz="1800" b="0" i="0">
                <a:solidFill>
                  <a:srgbClr val="000000"/>
                </a:solidFill>
                <a:effectLst/>
                <a:latin typeface="Aptos" panose="020B0004020202020204" pitchFamily="34" charset="0"/>
              </a:rPr>
              <a:t>This is a 70B $ market growing at 16% CAGR. </a:t>
            </a:r>
          </a:p>
          <a:p>
            <a:pPr algn="l" rtl="0" fontAlgn="base">
              <a:lnSpc>
                <a:spcPts val="1569"/>
              </a:lnSpc>
              <a:buFont typeface="+mj-lt"/>
              <a:buNone/>
            </a:pPr>
            <a:r>
              <a:rPr lang="en-US" sz="1800" b="0" i="0">
                <a:solidFill>
                  <a:srgbClr val="000000"/>
                </a:solidFill>
                <a:effectLst/>
                <a:latin typeface="Aptos" panose="020B0004020202020204" pitchFamily="34" charset="0"/>
              </a:rPr>
              <a:t> </a:t>
            </a:r>
          </a:p>
          <a:p>
            <a:pPr algn="l" rtl="0" fontAlgn="base">
              <a:lnSpc>
                <a:spcPts val="1569"/>
              </a:lnSpc>
              <a:spcAft>
                <a:spcPts val="800"/>
              </a:spcAft>
            </a:pPr>
            <a:r>
              <a:rPr lang="en-US" sz="1800" b="0" i="0">
                <a:solidFill>
                  <a:srgbClr val="000000"/>
                </a:solidFill>
                <a:effectLst/>
                <a:latin typeface="Aptos" panose="020B0004020202020204" pitchFamily="34" charset="0"/>
              </a:rPr>
              <a:t>While there is consistent demand from wedding and festival seasons, there are growth opportunities </a:t>
            </a:r>
            <a:r>
              <a:rPr lang="en-US"/>
              <a:t>fueled by rising disposable incomes, middle-class aspirations, and the retail push into Tier II and III cities</a:t>
            </a:r>
          </a:p>
          <a:p>
            <a:pPr algn="l" rtl="0" fontAlgn="base">
              <a:lnSpc>
                <a:spcPts val="1569"/>
              </a:lnSpc>
              <a:spcAft>
                <a:spcPts val="800"/>
              </a:spcAft>
            </a:pPr>
            <a:endParaRPr lang="en-US" sz="1800" b="0" i="0">
              <a:solidFill>
                <a:srgbClr val="000000"/>
              </a:solidFill>
              <a:effectLst/>
              <a:latin typeface="Aptos" panose="020B0004020202020204"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 </a:t>
            </a:r>
            <a:r>
              <a:rPr lang="en-US" sz="1800" b="0" i="0" err="1">
                <a:solidFill>
                  <a:srgbClr val="000000"/>
                </a:solidFill>
                <a:effectLst/>
                <a:latin typeface="Aptos" panose="020B0004020202020204" pitchFamily="34" charset="0"/>
              </a:rPr>
              <a:t>jewellery</a:t>
            </a:r>
            <a:r>
              <a:rPr lang="en-US" sz="1800" b="0" i="0">
                <a:solidFill>
                  <a:srgbClr val="000000"/>
                </a:solidFill>
                <a:effectLst/>
                <a:latin typeface="Aptos" panose="020B0004020202020204" pitchFamily="34" charset="0"/>
              </a:rPr>
              <a:t> market is also transforming through the rise of online platforms, </a:t>
            </a:r>
            <a:r>
              <a:rPr lang="en-US" sz="2800"/>
              <a:t>lightweight designs for modern consumers, BIS hallmarking creating new business models and opportunities for expansion.</a:t>
            </a:r>
          </a:p>
          <a:p>
            <a:pPr algn="l" rtl="0" fontAlgn="base">
              <a:lnSpc>
                <a:spcPts val="1569"/>
              </a:lnSpc>
              <a:spcAft>
                <a:spcPts val="800"/>
              </a:spcAft>
            </a:pPr>
            <a:r>
              <a:rPr lang="en-US" sz="2800"/>
              <a:t>It is worthwhile to note that this industry has high costs primarily driven by </a:t>
            </a:r>
            <a:r>
              <a:rPr lang="en-US" sz="2800" err="1"/>
              <a:t>procuremen</a:t>
            </a:r>
            <a:r>
              <a:rPr lang="en-US" sz="2800"/>
              <a:t>– Gold and Diamonds and is subjected to unanticipated regulatory changes.</a:t>
            </a:r>
          </a:p>
          <a:p>
            <a:pPr algn="l" rtl="0" fontAlgn="base">
              <a:lnSpc>
                <a:spcPts val="1569"/>
              </a:lnSpc>
              <a:buFont typeface="+mj-lt"/>
              <a:buNone/>
            </a:pPr>
            <a:endParaRPr lang="en-US" sz="2800"/>
          </a:p>
          <a:p>
            <a:pPr algn="l" rtl="0" fontAlgn="base">
              <a:lnSpc>
                <a:spcPts val="1569"/>
              </a:lnSpc>
              <a:buFont typeface="+mj-lt"/>
              <a:buNone/>
            </a:pPr>
            <a:r>
              <a:rPr lang="en-US" sz="2800"/>
              <a:t>Having said that, this market is highly unorganized, with 63% dominated by informal players and Malabar holds an 8% market share. As the consumers are increasingly shifting away from family </a:t>
            </a:r>
            <a:r>
              <a:rPr lang="en-US" sz="2800" err="1"/>
              <a:t>jewellers</a:t>
            </a:r>
            <a:r>
              <a:rPr lang="en-US" sz="2800"/>
              <a:t>, there is a huge headroom for organized players like Malabar in this industry.</a:t>
            </a:r>
            <a:endParaRPr lang="en-IN"/>
          </a:p>
        </p:txBody>
      </p:sp>
      <p:sp>
        <p:nvSpPr>
          <p:cNvPr id="4" name="Slide Number Placeholder 3">
            <a:extLst>
              <a:ext uri="{FF2B5EF4-FFF2-40B4-BE49-F238E27FC236}">
                <a16:creationId xmlns:a16="http://schemas.microsoft.com/office/drawing/2014/main" id="{01EC1281-C3CD-BB8B-A548-D0385C2CB78E}"/>
              </a:ext>
            </a:extLst>
          </p:cNvPr>
          <p:cNvSpPr>
            <a:spLocks noGrp="1"/>
          </p:cNvSpPr>
          <p:nvPr>
            <p:ph type="sldNum" sz="quarter" idx="5"/>
          </p:nvPr>
        </p:nvSpPr>
        <p:spPr/>
        <p:txBody>
          <a:bodyPr/>
          <a:lstStyle/>
          <a:p>
            <a:fld id="{BF266E95-4225-4A9D-B2A8-113143733375}" type="slidenum">
              <a:rPr lang="en-IN" smtClean="0"/>
              <a:t>15</a:t>
            </a:fld>
            <a:endParaRPr lang="en-IN"/>
          </a:p>
        </p:txBody>
      </p:sp>
    </p:spTree>
    <p:extLst>
      <p:ext uri="{BB962C8B-B14F-4D97-AF65-F5344CB8AC3E}">
        <p14:creationId xmlns:p14="http://schemas.microsoft.com/office/powerpoint/2010/main" val="418185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25FA-D0E1-936C-A1C2-72BCB2E55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41466-6529-D6DB-FCC4-E73F624A7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58B55-2BDE-5304-F526-073AC0974DEE}"/>
              </a:ext>
            </a:extLst>
          </p:cNvPr>
          <p:cNvSpPr>
            <a:spLocks noGrp="1"/>
          </p:cNvSpPr>
          <p:nvPr>
            <p:ph type="body" idx="1"/>
          </p:nvPr>
        </p:nvSpPr>
        <p:spPr/>
        <p:txBody>
          <a:bodyPr/>
          <a:lstStyle/>
          <a:p>
            <a:r>
              <a:rPr lang="en-IN"/>
              <a:t>Let’s delve deeper into key financial and operational metrics.</a:t>
            </a:r>
          </a:p>
          <a:p>
            <a:endParaRPr lang="en-IN"/>
          </a:p>
          <a:p>
            <a:r>
              <a:rPr lang="en-IN"/>
              <a:t>Although, revenue has grown over 20% , EBIDTA margins have taken a dip. Despite having highest revenue per store, suffers from lowest EBITDA margin. One reason is lack of cost efficiency. Malabar owns only 27% of manufacturing and designing capabilities, leading to high making costs. The company plans to expand the same by 5-10% within next two years giving an upside EBITDA potential of 2-3% in long term. Moreover, Titan, which has a high EBIDTA margin owns different business unit and product lines that has higher margins.</a:t>
            </a:r>
          </a:p>
          <a:p>
            <a:endParaRPr lang="en-IN"/>
          </a:p>
          <a:p>
            <a:endParaRPr lang="en-IN"/>
          </a:p>
          <a:p>
            <a:br>
              <a:rPr lang="en-IN"/>
            </a:br>
            <a:endParaRPr lang="en-IN"/>
          </a:p>
        </p:txBody>
      </p:sp>
      <p:sp>
        <p:nvSpPr>
          <p:cNvPr id="4" name="Slide Number Placeholder 3">
            <a:extLst>
              <a:ext uri="{FF2B5EF4-FFF2-40B4-BE49-F238E27FC236}">
                <a16:creationId xmlns:a16="http://schemas.microsoft.com/office/drawing/2014/main" id="{E449BED2-AC12-1613-4E87-92A35A084F12}"/>
              </a:ext>
            </a:extLst>
          </p:cNvPr>
          <p:cNvSpPr>
            <a:spLocks noGrp="1"/>
          </p:cNvSpPr>
          <p:nvPr>
            <p:ph type="sldNum" sz="quarter" idx="5"/>
          </p:nvPr>
        </p:nvSpPr>
        <p:spPr/>
        <p:txBody>
          <a:bodyPr/>
          <a:lstStyle/>
          <a:p>
            <a:fld id="{BF266E95-4225-4A9D-B2A8-113143733375}" type="slidenum">
              <a:rPr lang="en-IN" smtClean="0"/>
              <a:t>16</a:t>
            </a:fld>
            <a:endParaRPr lang="en-IN"/>
          </a:p>
        </p:txBody>
      </p:sp>
    </p:spTree>
    <p:extLst>
      <p:ext uri="{BB962C8B-B14F-4D97-AF65-F5344CB8AC3E}">
        <p14:creationId xmlns:p14="http://schemas.microsoft.com/office/powerpoint/2010/main" val="390329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31B5-B502-312E-2AAA-18A58326E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62DA4-DE11-C77A-436B-B498ABC88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1D63F-AF9C-A8FA-48A8-CBC6DB57D9E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55C04E5-5E1C-9ED2-D2D2-1AC4D2CD90D7}"/>
              </a:ext>
            </a:extLst>
          </p:cNvPr>
          <p:cNvSpPr>
            <a:spLocks noGrp="1"/>
          </p:cNvSpPr>
          <p:nvPr>
            <p:ph type="sldNum" sz="quarter" idx="5"/>
          </p:nvPr>
        </p:nvSpPr>
        <p:spPr/>
        <p:txBody>
          <a:bodyPr/>
          <a:lstStyle/>
          <a:p>
            <a:fld id="{BF266E95-4225-4A9D-B2A8-113143733375}" type="slidenum">
              <a:rPr lang="en-IN" smtClean="0"/>
              <a:t>29</a:t>
            </a:fld>
            <a:endParaRPr lang="en-IN"/>
          </a:p>
        </p:txBody>
      </p:sp>
    </p:spTree>
    <p:extLst>
      <p:ext uri="{BB962C8B-B14F-4D97-AF65-F5344CB8AC3E}">
        <p14:creationId xmlns:p14="http://schemas.microsoft.com/office/powerpoint/2010/main" val="34363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b="1" kern="100">
                <a:effectLst/>
                <a:latin typeface="Aptos" panose="020B0004020202020204" pitchFamily="34" charset="0"/>
                <a:ea typeface="Calibri" panose="020F0502020204030204" pitchFamily="34" charset="0"/>
                <a:cs typeface="Times New Roman" panose="02020603050405020304" pitchFamily="18" charset="0"/>
              </a:rPr>
              <a:t>MGD – Malabar Gold and Diamonds</a:t>
            </a:r>
            <a:r>
              <a:rPr lang="en-IN" sz="1800" kern="100">
                <a:effectLst/>
                <a:latin typeface="Aptos" panose="020B0004020202020204" pitchFamily="34" charset="0"/>
                <a:ea typeface="Calibri" panose="020F0502020204030204" pitchFamily="34" charset="0"/>
                <a:cs typeface="Times New Roman" panose="02020603050405020304" pitchFamily="18" charset="0"/>
              </a:rPr>
              <a:t>. Established in 1993 as a small family-run business, Malabar has rapidly expanded over the past three decades to become the 6th largest jeweller globally, with over 360 outlets today.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lnSpc>
                <a:spcPts val="1569"/>
              </a:lnSpc>
              <a:buFont typeface="+mj-lt"/>
              <a:buAutoNum type="arabicPeriod"/>
            </a:pPr>
            <a:endParaRPr lang="en-US" sz="1800" b="0" i="0">
              <a:solidFill>
                <a:srgbClr val="000000"/>
              </a:solidFill>
              <a:effectLst/>
              <a:latin typeface="Aptos" panose="020B0004020202020204" pitchFamily="34" charset="0"/>
            </a:endParaRPr>
          </a:p>
          <a:p>
            <a:pPr>
              <a:lnSpc>
                <a:spcPct val="107000"/>
              </a:lnSpc>
              <a:spcAft>
                <a:spcPts val="800"/>
              </a:spcAft>
            </a:pPr>
            <a:r>
              <a:rPr lang="en-US" sz="1800" b="0" i="0">
                <a:solidFill>
                  <a:srgbClr val="000000"/>
                </a:solidFill>
                <a:effectLst/>
                <a:latin typeface="Aptos" panose="020B0004020202020204" pitchFamily="34" charset="0"/>
              </a:rPr>
              <a:t> </a:t>
            </a:r>
            <a:r>
              <a:rPr lang="en-IN" sz="1800" kern="100">
                <a:effectLst/>
                <a:latin typeface="Aptos" panose="020B0004020202020204" pitchFamily="34" charset="0"/>
                <a:ea typeface="Calibri" panose="020F0502020204030204" pitchFamily="34" charset="0"/>
                <a:cs typeface="Times New Roman" panose="02020603050405020304" pitchFamily="18" charset="0"/>
              </a:rPr>
              <a:t>A closer look at its investor structure reveals that most key investors come from the close circle of its founder, Mr. </a:t>
            </a:r>
            <a:r>
              <a:rPr lang="en-IN" sz="1800" kern="100" err="1">
                <a:effectLst/>
                <a:latin typeface="Aptos" panose="020B0004020202020204" pitchFamily="34" charset="0"/>
                <a:ea typeface="Calibri" panose="020F0502020204030204" pitchFamily="34" charset="0"/>
                <a:cs typeface="Times New Roman" panose="02020603050405020304" pitchFamily="18" charset="0"/>
              </a:rPr>
              <a:t>Ahammed</a:t>
            </a:r>
            <a:r>
              <a:rPr lang="en-IN" sz="1800" kern="100">
                <a:effectLst/>
                <a:latin typeface="Aptos" panose="020B0004020202020204" pitchFamily="34" charset="0"/>
                <a:ea typeface="Calibri" panose="020F0502020204030204" pitchFamily="34" charset="0"/>
                <a:cs typeface="Times New Roman" panose="02020603050405020304" pitchFamily="18" charset="0"/>
              </a:rPr>
              <a:t>, reinforcing a strong foundation of trust and stability.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lnSpc>
                <a:spcPts val="1569"/>
              </a:lnSpc>
              <a:buFont typeface="+mj-lt"/>
              <a:buNone/>
            </a:pPr>
            <a:endParaRPr lang="en-US" sz="1800" b="0" i="0">
              <a:solidFill>
                <a:srgbClr val="000000"/>
              </a:solidFill>
              <a:effectLst/>
              <a:latin typeface="Aptos" panose="020B0004020202020204" pitchFamily="34" charset="0"/>
            </a:endParaRPr>
          </a:p>
          <a:p>
            <a:pPr algn="l" rtl="0" fontAlgn="base">
              <a:lnSpc>
                <a:spcPts val="1569"/>
              </a:lnSpc>
            </a:pPr>
            <a:r>
              <a:rPr lang="en-US" sz="2800"/>
              <a:t>The business operates through a mix of direct and franchisee run structures, supported by a centralized gold manufacturing and investment framework. </a:t>
            </a:r>
            <a:r>
              <a:rPr lang="en-US" sz="4000"/>
              <a:t>These outlets often involve significant intergroup transactions, which, while offers </a:t>
            </a:r>
            <a:r>
              <a:rPr lang="en-US" sz="4000" b="0" i="0">
                <a:solidFill>
                  <a:srgbClr val="000000"/>
                </a:solidFill>
                <a:effectLst/>
                <a:latin typeface="Aptos" panose="020B0004020202020204" pitchFamily="34" charset="0"/>
              </a:rPr>
              <a:t>greater flexibility to the store owners</a:t>
            </a:r>
            <a:r>
              <a:rPr lang="en-US" sz="4000"/>
              <a:t>, also poses challenges related to transparency.</a:t>
            </a:r>
          </a:p>
          <a:p>
            <a:pPr algn="l" rtl="0" fontAlgn="base">
              <a:lnSpc>
                <a:spcPts val="1569"/>
              </a:lnSpc>
            </a:pPr>
            <a:endParaRPr lang="en-US" sz="2800"/>
          </a:p>
          <a:p>
            <a:pPr marL="0" marR="0" lvl="0" indent="0" algn="l" defTabSz="914400" rtl="0" eaLnBrk="1" fontAlgn="base" latinLnBrk="0" hangingPunct="1">
              <a:lnSpc>
                <a:spcPts val="1569"/>
              </a:lnSpc>
              <a:spcBef>
                <a:spcPts val="0"/>
              </a:spcBef>
              <a:spcAft>
                <a:spcPts val="0"/>
              </a:spcAft>
              <a:buClrTx/>
              <a:buSzTx/>
              <a:buFont typeface="+mj-lt"/>
              <a:buNone/>
              <a:tabLst/>
              <a:defRPr/>
            </a:pPr>
            <a:r>
              <a:rPr lang="en-US" sz="4000"/>
              <a:t>Malabar’s franchise model is built on strategic partnerships with local businessmen through a 15% profit-sharing agreement. Many stores are managed by individuals from the inner circle, who are granted part ownership to build trust. </a:t>
            </a:r>
            <a:r>
              <a:rPr lang="en-US" sz="2800" b="0" i="0">
                <a:solidFill>
                  <a:srgbClr val="000000"/>
                </a:solidFill>
                <a:effectLst/>
                <a:latin typeface="Aptos" panose="020B0004020202020204" pitchFamily="34" charset="0"/>
              </a:rPr>
              <a:t>Also, ownership opportunities are extended to employees, enhancing commitment and driving the high retention rates</a:t>
            </a:r>
          </a:p>
          <a:p>
            <a:pPr marL="0" marR="0" lvl="0" indent="0" algn="l" defTabSz="914400" rtl="0" eaLnBrk="1" fontAlgn="base" latinLnBrk="0" hangingPunct="1">
              <a:lnSpc>
                <a:spcPts val="1569"/>
              </a:lnSpc>
              <a:spcBef>
                <a:spcPts val="0"/>
              </a:spcBef>
              <a:spcAft>
                <a:spcPts val="0"/>
              </a:spcAft>
              <a:buClrTx/>
              <a:buSzTx/>
              <a:buFont typeface="+mj-lt"/>
              <a:buNone/>
              <a:tabLst/>
              <a:defRPr/>
            </a:pPr>
            <a:endParaRPr lang="en-US" sz="2800" b="0" i="0">
              <a:solidFill>
                <a:srgbClr val="000000"/>
              </a:solidFill>
              <a:effectLst/>
              <a:latin typeface="Aptos" panose="020B0004020202020204" pitchFamily="34" charset="0"/>
            </a:endParaRPr>
          </a:p>
          <a:p>
            <a:pPr marL="0" marR="0" lvl="0" indent="0" algn="l" defTabSz="914400" rtl="0" eaLnBrk="1" fontAlgn="base" latinLnBrk="0" hangingPunct="1">
              <a:lnSpc>
                <a:spcPts val="1569"/>
              </a:lnSpc>
              <a:spcBef>
                <a:spcPts val="0"/>
              </a:spcBef>
              <a:spcAft>
                <a:spcPts val="0"/>
              </a:spcAft>
              <a:buClrTx/>
              <a:buSzTx/>
              <a:buFont typeface="+mj-lt"/>
              <a:buNone/>
              <a:tabLst/>
              <a:defRPr/>
            </a:pPr>
            <a:r>
              <a:rPr lang="en-US" sz="1800" b="0" i="0">
                <a:solidFill>
                  <a:srgbClr val="000000"/>
                </a:solidFill>
                <a:effectLst/>
                <a:latin typeface="Aptos" panose="020B0004020202020204" pitchFamily="34" charset="0"/>
              </a:rPr>
              <a:t> The group is currently following an organic growth strategy aiming to open 100 – 200 new stores in this financial year, solidifying its position as a global leader</a:t>
            </a:r>
            <a:endParaRPr lang="en-IN"/>
          </a:p>
        </p:txBody>
      </p:sp>
      <p:sp>
        <p:nvSpPr>
          <p:cNvPr id="4" name="Slide Number Placeholder 3"/>
          <p:cNvSpPr>
            <a:spLocks noGrp="1"/>
          </p:cNvSpPr>
          <p:nvPr>
            <p:ph type="sldNum" sz="quarter" idx="5"/>
          </p:nvPr>
        </p:nvSpPr>
        <p:spPr/>
        <p:txBody>
          <a:bodyPr/>
          <a:lstStyle/>
          <a:p>
            <a:fld id="{BF266E95-4225-4A9D-B2A8-113143733375}" type="slidenum">
              <a:rPr lang="en-IN" smtClean="0"/>
              <a:t>3</a:t>
            </a:fld>
            <a:endParaRPr lang="en-IN"/>
          </a:p>
        </p:txBody>
      </p:sp>
    </p:spTree>
    <p:extLst>
      <p:ext uri="{BB962C8B-B14F-4D97-AF65-F5344CB8AC3E}">
        <p14:creationId xmlns:p14="http://schemas.microsoft.com/office/powerpoint/2010/main" val="55810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31728-67D0-BA52-279D-884FFD6C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1214E-17B5-4EA8-2765-7A0489A01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AE05E-D29F-40EE-F356-49DE9302793D}"/>
              </a:ext>
            </a:extLst>
          </p:cNvPr>
          <p:cNvSpPr>
            <a:spLocks noGrp="1"/>
          </p:cNvSpPr>
          <p:nvPr>
            <p:ph type="body" idx="1"/>
          </p:nvPr>
        </p:nvSpPr>
        <p:spPr/>
        <p:txBody>
          <a:bodyPr/>
          <a:lstStyle/>
          <a:p>
            <a:pPr algn="l" rtl="0" fontAlgn="base">
              <a:lnSpc>
                <a:spcPts val="1569"/>
              </a:lnSpc>
              <a:spcAft>
                <a:spcPts val="800"/>
              </a:spcAft>
            </a:pPr>
            <a:endParaRPr lang="en-US" sz="1800" b="0" i="0">
              <a:solidFill>
                <a:srgbClr val="000000"/>
              </a:solidFill>
              <a:effectLst/>
              <a:latin typeface="Aptos" panose="020B0004020202020204"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These are the leading players in the Gold &amp; </a:t>
            </a:r>
            <a:r>
              <a:rPr lang="en-US" sz="1800" b="0" i="0" err="1">
                <a:solidFill>
                  <a:srgbClr val="000000"/>
                </a:solidFill>
                <a:effectLst/>
                <a:latin typeface="Aptos" panose="020B0004020202020204" pitchFamily="34" charset="0"/>
              </a:rPr>
              <a:t>Jewellery</a:t>
            </a:r>
            <a:r>
              <a:rPr lang="en-US" sz="1800" b="0" i="0">
                <a:solidFill>
                  <a:srgbClr val="000000"/>
                </a:solidFill>
                <a:effectLst/>
                <a:latin typeface="Aptos" panose="020B0004020202020204" pitchFamily="34" charset="0"/>
              </a:rPr>
              <a:t> Retail market. We will further narrow these down based on these parameters like Sales. These parameters are chosen to understand the size, geographical footprint and revenue models of the firms.</a:t>
            </a:r>
          </a:p>
          <a:p>
            <a:pPr algn="l" rtl="0" fontAlgn="base">
              <a:lnSpc>
                <a:spcPts val="1569"/>
              </a:lnSpc>
              <a:spcAft>
                <a:spcPts val="800"/>
              </a:spcAft>
            </a:pP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We have highlighted the values that are comparable to Malabar for this parameter.</a:t>
            </a:r>
          </a:p>
          <a:p>
            <a:pPr algn="l" rtl="0" fontAlgn="base">
              <a:lnSpc>
                <a:spcPts val="1569"/>
              </a:lnSpc>
              <a:spcAft>
                <a:spcPts val="800"/>
              </a:spcAft>
            </a:pP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 companies similar to MGD in size are </a:t>
            </a:r>
            <a:r>
              <a:rPr lang="en-US" sz="1800" b="0" i="0" err="1">
                <a:solidFill>
                  <a:srgbClr val="000000"/>
                </a:solidFill>
                <a:effectLst/>
                <a:latin typeface="Aptos" panose="020B0004020202020204" pitchFamily="34" charset="0"/>
              </a:rPr>
              <a:t>higlighted</a:t>
            </a:r>
            <a:r>
              <a:rPr lang="en-US" sz="1800" b="0" i="0">
                <a:solidFill>
                  <a:srgbClr val="000000"/>
                </a:solidFill>
                <a:effectLst/>
                <a:latin typeface="Aptos" panose="020B0004020202020204" pitchFamily="34" charset="0"/>
              </a:rPr>
              <a:t> and so on  and so forth for each parameter.</a:t>
            </a:r>
          </a:p>
          <a:p>
            <a:pPr algn="l" rtl="0" fontAlgn="base">
              <a:lnSpc>
                <a:spcPts val="1569"/>
              </a:lnSpc>
              <a:spcAft>
                <a:spcPts val="800"/>
              </a:spcAft>
            </a:pPr>
            <a:r>
              <a:rPr lang="en-US" sz="1800" b="0" i="0">
                <a:solidFill>
                  <a:srgbClr val="000000"/>
                </a:solidFill>
                <a:effectLst/>
                <a:latin typeface="Aptos" panose="020B0004020202020204" pitchFamily="34" charset="0"/>
              </a:rPr>
              <a:t>D/E tells us about the stage of financing. </a:t>
            </a:r>
          </a:p>
          <a:p>
            <a:pPr algn="l" rtl="0" fontAlgn="base">
              <a:lnSpc>
                <a:spcPts val="1569"/>
              </a:lnSpc>
              <a:spcAft>
                <a:spcPts val="800"/>
              </a:spcAft>
            </a:pPr>
            <a:r>
              <a:rPr lang="en-US" sz="1800" b="0" i="0">
                <a:solidFill>
                  <a:srgbClr val="000000"/>
                </a:solidFill>
                <a:effectLst/>
                <a:latin typeface="Aptos" panose="020B0004020202020204" pitchFamily="34" charset="0"/>
              </a:rPr>
              <a:t>To gauge the distribution of presence, we have counted South Indian, PAN Indian and  –international presence.</a:t>
            </a: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Vertical Integration </a:t>
            </a: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Based on how close these companies resemble MGD, we have chosen the focused core group </a:t>
            </a:r>
            <a:endParaRPr lang="en-US" b="0" i="0">
              <a:solidFill>
                <a:srgbClr val="000000"/>
              </a:solidFill>
              <a:effectLst/>
              <a:latin typeface="Segoe UI" panose="020B0502040204020203" pitchFamily="34" charset="0"/>
            </a:endParaRPr>
          </a:p>
          <a:p>
            <a:endParaRPr lang="en-IN"/>
          </a:p>
        </p:txBody>
      </p:sp>
      <p:sp>
        <p:nvSpPr>
          <p:cNvPr id="4" name="Slide Number Placeholder 3">
            <a:extLst>
              <a:ext uri="{FF2B5EF4-FFF2-40B4-BE49-F238E27FC236}">
                <a16:creationId xmlns:a16="http://schemas.microsoft.com/office/drawing/2014/main" id="{4A197FB1-7FE3-8992-4727-10A62E92F4BF}"/>
              </a:ext>
            </a:extLst>
          </p:cNvPr>
          <p:cNvSpPr>
            <a:spLocks noGrp="1"/>
          </p:cNvSpPr>
          <p:nvPr>
            <p:ph type="sldNum" sz="quarter" idx="5"/>
          </p:nvPr>
        </p:nvSpPr>
        <p:spPr/>
        <p:txBody>
          <a:bodyPr/>
          <a:lstStyle/>
          <a:p>
            <a:fld id="{BF266E95-4225-4A9D-B2A8-113143733375}" type="slidenum">
              <a:rPr lang="en-IN" smtClean="0"/>
              <a:t>4</a:t>
            </a:fld>
            <a:endParaRPr lang="en-IN"/>
          </a:p>
        </p:txBody>
      </p:sp>
    </p:spTree>
    <p:extLst>
      <p:ext uri="{BB962C8B-B14F-4D97-AF65-F5344CB8AC3E}">
        <p14:creationId xmlns:p14="http://schemas.microsoft.com/office/powerpoint/2010/main" val="232573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09312-5455-7096-5CEE-36B241B9F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A838A-119D-61A0-CF8C-7F42210A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5E478-2421-26C8-1ED3-E23FB42BDA48}"/>
              </a:ext>
            </a:extLst>
          </p:cNvPr>
          <p:cNvSpPr>
            <a:spLocks noGrp="1"/>
          </p:cNvSpPr>
          <p:nvPr>
            <p:ph type="body" idx="1"/>
          </p:nvPr>
        </p:nvSpPr>
        <p:spPr/>
        <p:txBody>
          <a:bodyPr/>
          <a:lstStyle/>
          <a:p>
            <a:r>
              <a:rPr lang="en-IN"/>
              <a:t>Let’s delve deeper into key financial and operational metrics.</a:t>
            </a:r>
          </a:p>
          <a:p>
            <a:endParaRPr lang="en-IN"/>
          </a:p>
          <a:p>
            <a:r>
              <a:rPr lang="en-IN"/>
              <a:t>Malabar, despite having highest revenue per store, suffers from lowest EBITDA margin. Reason? Lack of cost efficiency. Malabar owns only 27% of manufacturing and designing capabilities, leading to high making costs. However, The company plans to expand the same by 5-10% within next two years giving an upside EBITDA potential of 2-3% in long term. </a:t>
            </a:r>
          </a:p>
          <a:p>
            <a:br>
              <a:rPr lang="en-IN"/>
            </a:br>
            <a:r>
              <a:rPr lang="en-IN"/>
              <a:t>Talking about the trends, although revenue and EBIDTA has grown around  20%, EBIDTA margins have taken a dip. ROE and ROCE are both around 20% indicating an effective capital allocation. ROE is lesser than ROCE which suggests upside potential for returns via debt allocations. Low Debt Equity ratios also confirm the same. Moreover, interest coverage ratios for Malabar has improved leading to an upgrade in its credit ratings, according to latest ratings, which calls for a cheaper cost of debt investments.</a:t>
            </a:r>
          </a:p>
          <a:p>
            <a:endParaRPr lang="en-IN"/>
          </a:p>
          <a:p>
            <a:r>
              <a:rPr lang="en-IN"/>
              <a:t>Other than this, we can see its strengths in efficient inventory management, however low liquidity suggests short term liquidity issues, which can also be seen as risk to the company, along with thin margins and low inventory. </a:t>
            </a:r>
          </a:p>
          <a:p>
            <a:endParaRPr lang="en-IN"/>
          </a:p>
          <a:p>
            <a:r>
              <a:rPr lang="en-IN"/>
              <a:t>Revenue per store has been consistently growing @ 7.8%. And we will be using it later in DCF valuation but now let's do a relative valuation.</a:t>
            </a:r>
          </a:p>
          <a:p>
            <a:endParaRPr lang="en-IN"/>
          </a:p>
        </p:txBody>
      </p:sp>
      <p:sp>
        <p:nvSpPr>
          <p:cNvPr id="4" name="Slide Number Placeholder 3">
            <a:extLst>
              <a:ext uri="{FF2B5EF4-FFF2-40B4-BE49-F238E27FC236}">
                <a16:creationId xmlns:a16="http://schemas.microsoft.com/office/drawing/2014/main" id="{02842818-1CE4-00A8-BFC8-B4AC3AC8D560}"/>
              </a:ext>
            </a:extLst>
          </p:cNvPr>
          <p:cNvSpPr>
            <a:spLocks noGrp="1"/>
          </p:cNvSpPr>
          <p:nvPr>
            <p:ph type="sldNum" sz="quarter" idx="5"/>
          </p:nvPr>
        </p:nvSpPr>
        <p:spPr/>
        <p:txBody>
          <a:bodyPr/>
          <a:lstStyle/>
          <a:p>
            <a:fld id="{BF266E95-4225-4A9D-B2A8-113143733375}" type="slidenum">
              <a:rPr lang="en-IN" smtClean="0"/>
              <a:t>5</a:t>
            </a:fld>
            <a:endParaRPr lang="en-IN"/>
          </a:p>
        </p:txBody>
      </p:sp>
    </p:spTree>
    <p:extLst>
      <p:ext uri="{BB962C8B-B14F-4D97-AF65-F5344CB8AC3E}">
        <p14:creationId xmlns:p14="http://schemas.microsoft.com/office/powerpoint/2010/main" val="51508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performed valuation using three approaches. </a:t>
            </a:r>
            <a:br>
              <a:rPr lang="en-US"/>
            </a:br>
            <a:r>
              <a:rPr lang="en-US"/>
              <a:t>1) In Focused peer group relative valuation</a:t>
            </a:r>
            <a:br>
              <a:rPr lang="en-US"/>
            </a:br>
            <a:endParaRPr lang="en-US"/>
          </a:p>
          <a:p>
            <a:r>
              <a:rPr lang="en-US"/>
              <a:t>We have observed that has Malabar D/E ratio deviates from industry peers. Hence, to remove the debt and capital structure bias, we have chosen EV/EBIDTA ratio for relative valuation. </a:t>
            </a:r>
            <a:br>
              <a:rPr lang="en-US"/>
            </a:br>
            <a:br>
              <a:rPr lang="en-US"/>
            </a:br>
            <a:r>
              <a:rPr lang="en-US"/>
              <a:t>We observe that the multiples of Titan and Kalyan, which are closer peers to Malabar, are above 50X. But we are conservative while valuing, hence we have used the median multiple of EV/EBITDA that is 29X. Using this we get an EV of 38,000 Cr.</a:t>
            </a:r>
          </a:p>
          <a:p>
            <a:br>
              <a:rPr lang="en-US"/>
            </a:br>
            <a:r>
              <a:rPr lang="en-US"/>
              <a:t>2)</a:t>
            </a:r>
          </a:p>
          <a:p>
            <a:r>
              <a:rPr lang="en-US"/>
              <a:t>If we run the same valuation, benchmarking against all the companies considered earlier, we get a similar EV figure of above 37000 Cr. This aligns with the 38000 Cr EV we calculated using focused peer group.</a:t>
            </a:r>
          </a:p>
          <a:p>
            <a:br>
              <a:rPr lang="en-US"/>
            </a:br>
            <a:r>
              <a:rPr lang="en-US"/>
              <a:t>3)</a:t>
            </a:r>
          </a:p>
          <a:p>
            <a:r>
              <a:rPr lang="en-US"/>
              <a:t>Now let’s also do a DCF Valuation since Malabar(like many players in jewelry industry</a:t>
            </a:r>
            <a:r>
              <a:rPr lang="en-IN"/>
              <a:t> has stable and predictable FCFF. This is primarily because most of the income statement items (costs etc) are proportionate to revenue. and the  established customer base and steady demand during festive and wedding seasons ensure certainty demand.</a:t>
            </a:r>
            <a:br>
              <a:rPr lang="en-IN"/>
            </a:br>
            <a:br>
              <a:rPr lang="en-IN"/>
            </a:br>
            <a:endParaRPr lang="en-IN"/>
          </a:p>
        </p:txBody>
      </p:sp>
      <p:sp>
        <p:nvSpPr>
          <p:cNvPr id="4" name="Slide Number Placeholder 3"/>
          <p:cNvSpPr>
            <a:spLocks noGrp="1"/>
          </p:cNvSpPr>
          <p:nvPr>
            <p:ph type="sldNum" sz="quarter" idx="5"/>
          </p:nvPr>
        </p:nvSpPr>
        <p:spPr/>
        <p:txBody>
          <a:bodyPr/>
          <a:lstStyle/>
          <a:p>
            <a:fld id="{BF266E95-4225-4A9D-B2A8-113143733375}" type="slidenum">
              <a:rPr lang="en-IN" smtClean="0"/>
              <a:t>6</a:t>
            </a:fld>
            <a:endParaRPr lang="en-IN"/>
          </a:p>
        </p:txBody>
      </p:sp>
    </p:spTree>
    <p:extLst>
      <p:ext uri="{BB962C8B-B14F-4D97-AF65-F5344CB8AC3E}">
        <p14:creationId xmlns:p14="http://schemas.microsoft.com/office/powerpoint/2010/main" val="82351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valued MGD let's sensitivity analysis as well. We will first focus on Relative Valuation for focus group, where we valued using median EV/EBIDTA multiple of 29.1. Here we varied the multiple by +-2X, which gave us equity value ranging between 34000 Cr to 42000Cr, further computing the implied P/E multiple we got 46 – 56</a:t>
            </a:r>
          </a:p>
          <a:p>
            <a:endParaRPr lang="en-US"/>
          </a:p>
          <a:p>
            <a:r>
              <a:rPr lang="en-US"/>
              <a:t>Similarly, for our DCF methodology, we varied the WACC and growth rate by +- 50 bps and assuming a dividend payout ratio of 15 - 20%, we got the equity value in the range 38000 Cr – 49000 Cr and an implied P/E multiple of 51 – 67X </a:t>
            </a:r>
            <a:br>
              <a:rPr lang="en-US"/>
            </a:br>
            <a:endParaRPr lang="en-US"/>
          </a:p>
          <a:p>
            <a:r>
              <a:rPr lang="en-US"/>
              <a:t>Here, we have also done football field analysis benchmarking against focus group P/E.</a:t>
            </a:r>
          </a:p>
          <a:p>
            <a:br>
              <a:rPr lang="en-US"/>
            </a:br>
            <a:r>
              <a:rPr lang="en-US"/>
              <a:t>We have assigned no premium or discount for P/E multiple as there is no differentiation from growth aspect . Thus we have used the Median and Mean P/E of the focus group, which gave us 3 ranges, which were extended to the equity value field as well, giving us a recommendation of the share price for a strong buy, weak buy and overvalued. </a:t>
            </a:r>
          </a:p>
          <a:p>
            <a:endParaRPr lang="en-US"/>
          </a:p>
          <a:p>
            <a:r>
              <a:rPr lang="en-US"/>
              <a:t>And as can bee seen, we give a buy recommendation below 756 through Relative valuation and below 914 for DCF.</a:t>
            </a:r>
          </a:p>
        </p:txBody>
      </p:sp>
      <p:sp>
        <p:nvSpPr>
          <p:cNvPr id="4" name="Slide Number Placeholder 3"/>
          <p:cNvSpPr>
            <a:spLocks noGrp="1"/>
          </p:cNvSpPr>
          <p:nvPr>
            <p:ph type="sldNum" sz="quarter" idx="5"/>
          </p:nvPr>
        </p:nvSpPr>
        <p:spPr/>
        <p:txBody>
          <a:bodyPr/>
          <a:lstStyle/>
          <a:p>
            <a:fld id="{BF266E95-4225-4A9D-B2A8-113143733375}" type="slidenum">
              <a:rPr lang="en-IN" smtClean="0"/>
              <a:t>7</a:t>
            </a:fld>
            <a:endParaRPr lang="en-IN"/>
          </a:p>
        </p:txBody>
      </p:sp>
    </p:spTree>
    <p:extLst>
      <p:ext uri="{BB962C8B-B14F-4D97-AF65-F5344CB8AC3E}">
        <p14:creationId xmlns:p14="http://schemas.microsoft.com/office/powerpoint/2010/main" val="233193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E769A-189E-DF02-F527-85741A317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8517D-C51E-5BE4-AA17-76E080F02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89A0B-E9A5-E28B-25F7-CE41F9FE02AF}"/>
              </a:ext>
            </a:extLst>
          </p:cNvPr>
          <p:cNvSpPr>
            <a:spLocks noGrp="1"/>
          </p:cNvSpPr>
          <p:nvPr>
            <p:ph type="body" idx="1"/>
          </p:nvPr>
        </p:nvSpPr>
        <p:spPr/>
        <p:txBody>
          <a:bodyPr/>
          <a:lstStyle/>
          <a:p>
            <a:pPr algn="l" rtl="0" fontAlgn="base">
              <a:lnSpc>
                <a:spcPts val="1569"/>
              </a:lnSpc>
              <a:buFont typeface="+mj-lt"/>
              <a:buNone/>
            </a:pPr>
            <a:r>
              <a:rPr lang="en-US" sz="1800" b="0" i="0">
                <a:solidFill>
                  <a:srgbClr val="000000"/>
                </a:solidFill>
                <a:effectLst/>
                <a:latin typeface="Aptos" panose="020B0004020202020204" pitchFamily="34" charset="0"/>
              </a:rPr>
              <a:t>This is a 70B $ market growing at 16% CAGR. </a:t>
            </a:r>
          </a:p>
          <a:p>
            <a:pPr algn="l" rtl="0" fontAlgn="base">
              <a:lnSpc>
                <a:spcPts val="1569"/>
              </a:lnSpc>
              <a:buFont typeface="+mj-lt"/>
              <a:buNone/>
            </a:pPr>
            <a:r>
              <a:rPr lang="en-US" sz="1800" b="0" i="0">
                <a:solidFill>
                  <a:srgbClr val="000000"/>
                </a:solidFill>
                <a:effectLst/>
                <a:latin typeface="Aptos" panose="020B0004020202020204" pitchFamily="34" charset="0"/>
              </a:rPr>
              <a:t> </a:t>
            </a:r>
          </a:p>
          <a:p>
            <a:pPr algn="l" rtl="0" fontAlgn="base">
              <a:lnSpc>
                <a:spcPts val="1569"/>
              </a:lnSpc>
              <a:spcAft>
                <a:spcPts val="800"/>
              </a:spcAft>
            </a:pPr>
            <a:r>
              <a:rPr lang="en-US" sz="1800" b="0" i="0">
                <a:solidFill>
                  <a:srgbClr val="000000"/>
                </a:solidFill>
                <a:effectLst/>
                <a:latin typeface="Aptos" panose="020B0004020202020204" pitchFamily="34" charset="0"/>
              </a:rPr>
              <a:t>While there is consistent demand from wedding and festival seasons, there are growth opportunities </a:t>
            </a:r>
            <a:r>
              <a:rPr lang="en-US"/>
              <a:t>fueled by rising disposable incomes, middle-class aspirations, and the retail push into Tier II and III cities</a:t>
            </a:r>
          </a:p>
          <a:p>
            <a:pPr algn="l" rtl="0" fontAlgn="base">
              <a:lnSpc>
                <a:spcPts val="1569"/>
              </a:lnSpc>
              <a:spcAft>
                <a:spcPts val="800"/>
              </a:spcAft>
            </a:pPr>
            <a:endParaRPr lang="en-US" sz="1800" b="0" i="0">
              <a:solidFill>
                <a:srgbClr val="000000"/>
              </a:solidFill>
              <a:effectLst/>
              <a:latin typeface="Aptos" panose="020B0004020202020204"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 </a:t>
            </a:r>
            <a:r>
              <a:rPr lang="en-US" sz="1800" b="0" i="0" err="1">
                <a:solidFill>
                  <a:srgbClr val="000000"/>
                </a:solidFill>
                <a:effectLst/>
                <a:latin typeface="Aptos" panose="020B0004020202020204" pitchFamily="34" charset="0"/>
              </a:rPr>
              <a:t>jewellery</a:t>
            </a:r>
            <a:r>
              <a:rPr lang="en-US" sz="1800" b="0" i="0">
                <a:solidFill>
                  <a:srgbClr val="000000"/>
                </a:solidFill>
                <a:effectLst/>
                <a:latin typeface="Aptos" panose="020B0004020202020204" pitchFamily="34" charset="0"/>
              </a:rPr>
              <a:t> market is also transforming through the rise of online platforms, </a:t>
            </a:r>
            <a:r>
              <a:rPr lang="en-US" sz="2800"/>
              <a:t>lightweight designs for modern consumers, BIS hallmarking creating new business models and opportunities for expansion.</a:t>
            </a:r>
          </a:p>
          <a:p>
            <a:pPr algn="l" rtl="0" fontAlgn="base">
              <a:lnSpc>
                <a:spcPts val="1569"/>
              </a:lnSpc>
              <a:spcAft>
                <a:spcPts val="800"/>
              </a:spcAft>
            </a:pPr>
            <a:r>
              <a:rPr lang="en-US" sz="2800"/>
              <a:t>It is worthwhile to note that this industry has high costs primarily driven by </a:t>
            </a:r>
            <a:r>
              <a:rPr lang="en-US" sz="2800" err="1"/>
              <a:t>procuremen</a:t>
            </a:r>
            <a:r>
              <a:rPr lang="en-US" sz="2800"/>
              <a:t>– Gold and Diamonds and is subjected to unanticipated regulatory changes.</a:t>
            </a:r>
          </a:p>
          <a:p>
            <a:pPr algn="l" rtl="0" fontAlgn="base">
              <a:lnSpc>
                <a:spcPts val="1569"/>
              </a:lnSpc>
              <a:buFont typeface="+mj-lt"/>
              <a:buNone/>
            </a:pPr>
            <a:endParaRPr lang="en-US" sz="2800"/>
          </a:p>
          <a:p>
            <a:pPr algn="l" rtl="0" fontAlgn="base">
              <a:lnSpc>
                <a:spcPts val="1569"/>
              </a:lnSpc>
              <a:buFont typeface="+mj-lt"/>
              <a:buNone/>
            </a:pPr>
            <a:r>
              <a:rPr lang="en-US" sz="2800"/>
              <a:t>Having said that, this market is highly unorganized, with 63% dominated by informal players and Malabar holds an 8% market share. As the consumers are increasingly shifting away from family </a:t>
            </a:r>
            <a:r>
              <a:rPr lang="en-US" sz="2800" err="1"/>
              <a:t>jewellers</a:t>
            </a:r>
            <a:r>
              <a:rPr lang="en-US" sz="2800"/>
              <a:t>, there is a huge headroom for organized players like Malabar in this industry.</a:t>
            </a:r>
            <a:endParaRPr lang="en-IN"/>
          </a:p>
        </p:txBody>
      </p:sp>
      <p:sp>
        <p:nvSpPr>
          <p:cNvPr id="4" name="Slide Number Placeholder 3">
            <a:extLst>
              <a:ext uri="{FF2B5EF4-FFF2-40B4-BE49-F238E27FC236}">
                <a16:creationId xmlns:a16="http://schemas.microsoft.com/office/drawing/2014/main" id="{01EC1281-C3CD-BB8B-A548-D0385C2CB78E}"/>
              </a:ext>
            </a:extLst>
          </p:cNvPr>
          <p:cNvSpPr>
            <a:spLocks noGrp="1"/>
          </p:cNvSpPr>
          <p:nvPr>
            <p:ph type="sldNum" sz="quarter" idx="5"/>
          </p:nvPr>
        </p:nvSpPr>
        <p:spPr/>
        <p:txBody>
          <a:bodyPr/>
          <a:lstStyle/>
          <a:p>
            <a:fld id="{BF266E95-4225-4A9D-B2A8-113143733375}" type="slidenum">
              <a:rPr lang="en-IN" smtClean="0"/>
              <a:t>11</a:t>
            </a:fld>
            <a:endParaRPr lang="en-IN"/>
          </a:p>
        </p:txBody>
      </p:sp>
    </p:spTree>
    <p:extLst>
      <p:ext uri="{BB962C8B-B14F-4D97-AF65-F5344CB8AC3E}">
        <p14:creationId xmlns:p14="http://schemas.microsoft.com/office/powerpoint/2010/main" val="42859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D3AD6-39E9-F807-6F17-9FAA374FF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E1C67-C4D1-8CC3-0E1A-45283BA19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26CB4-A941-4450-64EF-13FD872B0D7F}"/>
              </a:ext>
            </a:extLst>
          </p:cNvPr>
          <p:cNvSpPr>
            <a:spLocks noGrp="1"/>
          </p:cNvSpPr>
          <p:nvPr>
            <p:ph type="body" idx="1"/>
          </p:nvPr>
        </p:nvSpPr>
        <p:spPr/>
        <p:txBody>
          <a:bodyPr/>
          <a:lstStyle/>
          <a:p>
            <a:pPr algn="l" rtl="0" fontAlgn="base">
              <a:lnSpc>
                <a:spcPts val="1569"/>
              </a:lnSpc>
              <a:spcAft>
                <a:spcPts val="800"/>
              </a:spcAft>
            </a:pPr>
            <a:endParaRPr lang="en-US" sz="1800" b="0" i="0">
              <a:solidFill>
                <a:srgbClr val="000000"/>
              </a:solidFill>
              <a:effectLst/>
              <a:latin typeface="Aptos" panose="020B0004020202020204"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These are the leading players in the Gold &amp; </a:t>
            </a:r>
            <a:r>
              <a:rPr lang="en-US" sz="1800" b="0" i="0" err="1">
                <a:solidFill>
                  <a:srgbClr val="000000"/>
                </a:solidFill>
                <a:effectLst/>
                <a:latin typeface="Aptos" panose="020B0004020202020204" pitchFamily="34" charset="0"/>
              </a:rPr>
              <a:t>Jewellery</a:t>
            </a:r>
            <a:r>
              <a:rPr lang="en-US" sz="1800" b="0" i="0">
                <a:solidFill>
                  <a:srgbClr val="000000"/>
                </a:solidFill>
                <a:effectLst/>
                <a:latin typeface="Aptos" panose="020B0004020202020204" pitchFamily="34" charset="0"/>
              </a:rPr>
              <a:t> Retail market. We will further narrow these down based on these parameters like Sales. These parameters are chosen to understand the size, geographical footprint and revenue models of the firms.</a:t>
            </a:r>
          </a:p>
          <a:p>
            <a:pPr algn="l" rtl="0" fontAlgn="base">
              <a:lnSpc>
                <a:spcPts val="1569"/>
              </a:lnSpc>
              <a:spcAft>
                <a:spcPts val="800"/>
              </a:spcAft>
            </a:pP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We have highlighted the values that are comparable to Malabar for this parameter.</a:t>
            </a:r>
          </a:p>
          <a:p>
            <a:pPr algn="l" rtl="0" fontAlgn="base">
              <a:lnSpc>
                <a:spcPts val="1569"/>
              </a:lnSpc>
              <a:spcAft>
                <a:spcPts val="800"/>
              </a:spcAft>
            </a:pP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The companies similar to MGD in size are </a:t>
            </a:r>
            <a:r>
              <a:rPr lang="en-US" sz="1800" b="0" i="0" err="1">
                <a:solidFill>
                  <a:srgbClr val="000000"/>
                </a:solidFill>
                <a:effectLst/>
                <a:latin typeface="Aptos" panose="020B0004020202020204" pitchFamily="34" charset="0"/>
              </a:rPr>
              <a:t>higlighted</a:t>
            </a:r>
            <a:r>
              <a:rPr lang="en-US" sz="1800" b="0" i="0">
                <a:solidFill>
                  <a:srgbClr val="000000"/>
                </a:solidFill>
                <a:effectLst/>
                <a:latin typeface="Aptos" panose="020B0004020202020204" pitchFamily="34" charset="0"/>
              </a:rPr>
              <a:t> and so on  and so forth for each parameter.</a:t>
            </a:r>
          </a:p>
          <a:p>
            <a:pPr algn="l" rtl="0" fontAlgn="base">
              <a:lnSpc>
                <a:spcPts val="1569"/>
              </a:lnSpc>
              <a:spcAft>
                <a:spcPts val="800"/>
              </a:spcAft>
            </a:pPr>
            <a:r>
              <a:rPr lang="en-US" sz="1800" b="0" i="0">
                <a:solidFill>
                  <a:srgbClr val="000000"/>
                </a:solidFill>
                <a:effectLst/>
                <a:latin typeface="Aptos" panose="020B0004020202020204" pitchFamily="34" charset="0"/>
              </a:rPr>
              <a:t>D/E tells us about the stage of financing. </a:t>
            </a:r>
          </a:p>
          <a:p>
            <a:pPr algn="l" rtl="0" fontAlgn="base">
              <a:lnSpc>
                <a:spcPts val="1569"/>
              </a:lnSpc>
              <a:spcAft>
                <a:spcPts val="800"/>
              </a:spcAft>
            </a:pPr>
            <a:r>
              <a:rPr lang="en-US" sz="1800" b="0" i="0">
                <a:solidFill>
                  <a:srgbClr val="000000"/>
                </a:solidFill>
                <a:effectLst/>
                <a:latin typeface="Aptos" panose="020B0004020202020204" pitchFamily="34" charset="0"/>
              </a:rPr>
              <a:t>To gauge the distribution of presence, we have counted South Indian, PAN Indian and  –international presence.</a:t>
            </a: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Vertical Integration </a:t>
            </a:r>
            <a:endParaRPr lang="en-US" b="0" i="0">
              <a:solidFill>
                <a:srgbClr val="000000"/>
              </a:solidFill>
              <a:effectLst/>
              <a:latin typeface="Segoe UI" panose="020B0502040204020203" pitchFamily="34" charset="0"/>
            </a:endParaRPr>
          </a:p>
          <a:p>
            <a:pPr algn="l" rtl="0" fontAlgn="base">
              <a:lnSpc>
                <a:spcPts val="1569"/>
              </a:lnSpc>
              <a:spcAft>
                <a:spcPts val="800"/>
              </a:spcAft>
            </a:pPr>
            <a:r>
              <a:rPr lang="en-US" sz="1800" b="0" i="0">
                <a:solidFill>
                  <a:srgbClr val="000000"/>
                </a:solidFill>
                <a:effectLst/>
                <a:latin typeface="Aptos" panose="020B0004020202020204" pitchFamily="34" charset="0"/>
              </a:rPr>
              <a:t>Based on how close these companies resemble MGD, we have chosen the focused core group </a:t>
            </a:r>
            <a:endParaRPr lang="en-US" b="0" i="0">
              <a:solidFill>
                <a:srgbClr val="000000"/>
              </a:solidFill>
              <a:effectLst/>
              <a:latin typeface="Segoe UI" panose="020B0502040204020203" pitchFamily="34" charset="0"/>
            </a:endParaRPr>
          </a:p>
          <a:p>
            <a:endParaRPr lang="en-IN"/>
          </a:p>
        </p:txBody>
      </p:sp>
      <p:sp>
        <p:nvSpPr>
          <p:cNvPr id="4" name="Slide Number Placeholder 3">
            <a:extLst>
              <a:ext uri="{FF2B5EF4-FFF2-40B4-BE49-F238E27FC236}">
                <a16:creationId xmlns:a16="http://schemas.microsoft.com/office/drawing/2014/main" id="{B6A513AA-2CF2-2980-3373-103FCF1A733A}"/>
              </a:ext>
            </a:extLst>
          </p:cNvPr>
          <p:cNvSpPr>
            <a:spLocks noGrp="1"/>
          </p:cNvSpPr>
          <p:nvPr>
            <p:ph type="sldNum" sz="quarter" idx="5"/>
          </p:nvPr>
        </p:nvSpPr>
        <p:spPr/>
        <p:txBody>
          <a:bodyPr/>
          <a:lstStyle/>
          <a:p>
            <a:fld id="{BF266E95-4225-4A9D-B2A8-113143733375}" type="slidenum">
              <a:rPr lang="en-IN" smtClean="0"/>
              <a:t>12</a:t>
            </a:fld>
            <a:endParaRPr lang="en-IN"/>
          </a:p>
        </p:txBody>
      </p:sp>
    </p:spTree>
    <p:extLst>
      <p:ext uri="{BB962C8B-B14F-4D97-AF65-F5344CB8AC3E}">
        <p14:creationId xmlns:p14="http://schemas.microsoft.com/office/powerpoint/2010/main" val="359257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3F42-19B7-254D-FE55-8C24C5BD2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C21C-A211-F338-BDEA-1BCB7B2B9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530AE-B619-4891-BDAB-CE22EA9323C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8CCAA0A-2FB6-245F-561F-913CCF6791C3}"/>
              </a:ext>
            </a:extLst>
          </p:cNvPr>
          <p:cNvSpPr>
            <a:spLocks noGrp="1"/>
          </p:cNvSpPr>
          <p:nvPr>
            <p:ph type="sldNum" sz="quarter" idx="5"/>
          </p:nvPr>
        </p:nvSpPr>
        <p:spPr/>
        <p:txBody>
          <a:bodyPr/>
          <a:lstStyle/>
          <a:p>
            <a:fld id="{BF266E95-4225-4A9D-B2A8-113143733375}" type="slidenum">
              <a:rPr lang="en-IN" smtClean="0"/>
              <a:t>13</a:t>
            </a:fld>
            <a:endParaRPr lang="en-IN"/>
          </a:p>
        </p:txBody>
      </p:sp>
    </p:spTree>
    <p:extLst>
      <p:ext uri="{BB962C8B-B14F-4D97-AF65-F5344CB8AC3E}">
        <p14:creationId xmlns:p14="http://schemas.microsoft.com/office/powerpoint/2010/main" val="255355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686D-3626-48B1-727B-11A86FF463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6010FC4-5449-7F4B-C816-08194DDD20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361A415-9527-AE34-F345-CF1752B6562E}"/>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B196E9C2-D44D-5C4C-DE6A-A675E096E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EF123-26A4-4507-4947-BB27BA1916ED}"/>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413296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1E4D-2A07-C776-7207-048CC95EFA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839605-FA9C-19F8-179C-E266421806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4CAF79-90DB-DFB0-AF5E-913AB5ED8A26}"/>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7D260291-FBAF-3393-9D54-E8E36114E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D962D-E169-2F13-6E2C-CCAF34869A56}"/>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63137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4431DB-A327-64BB-7FED-2CBD8E3414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F1E266-991F-D4BC-FC52-428594E56C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6DFBCF-CA39-D147-FBA3-8094BB6EB0FA}"/>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EDF93495-D5AC-0A32-B780-EC43A0A61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A6063-293C-FDD9-6A33-B70C4507BDE2}"/>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403930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53CB-C557-A138-3D46-1BBF5C1F54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68D1449-04EE-1EEF-E3FA-526FBF0E92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481E88-58CA-1007-17C6-9B55428506D3}"/>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A949A107-8F13-FD08-4227-847AAE0C7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6830D-54FA-9F8E-6976-C7E503F0EF58}"/>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3424894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4686-E8BA-BE20-BCD0-53DC941D04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C985D3-2E3E-497F-3163-243A3B1CE1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B185980-06AE-D673-B176-0F14A0AB87EA}"/>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3E46CEF4-DA3F-9E1F-56B7-8E1B804E0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E1147-27F4-18D5-72E6-9FFB2854D811}"/>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523816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5F62-96D8-737F-4F5C-ADC3964B0A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0A7F78-36FB-FC3D-B10E-3B0051B923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87CAA3F-46CE-2F2B-6F2F-3EBDC3594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DE3814C-0B26-1719-AE79-1B4085B3AC0C}"/>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6" name="Footer Placeholder 5">
            <a:extLst>
              <a:ext uri="{FF2B5EF4-FFF2-40B4-BE49-F238E27FC236}">
                <a16:creationId xmlns:a16="http://schemas.microsoft.com/office/drawing/2014/main" id="{28C8DC49-2885-0B77-4C21-E7C7D3A000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81119-4B39-5054-12D4-2B5A23547030}"/>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54200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3CB1-AD6D-159F-0443-F8A0D072557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910D8C-E140-3C98-4E60-75726047F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B48A56-B273-70F4-DC2D-4DA2E170FA9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C61C735-49D5-E723-4D7A-0637C3EA3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6BD0F9-36EF-AC31-7432-F85C6E4A49F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8E987D0-0178-E2CD-9062-62DAE5A80472}"/>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8" name="Footer Placeholder 7">
            <a:extLst>
              <a:ext uri="{FF2B5EF4-FFF2-40B4-BE49-F238E27FC236}">
                <a16:creationId xmlns:a16="http://schemas.microsoft.com/office/drawing/2014/main" id="{D28367C2-5E71-BF00-025E-471840F8B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EB5EF-01EE-BA77-5BC5-AD485F8B18C6}"/>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52387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93C0D-75AB-E906-C4FD-90A78209B8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CCD379-EE32-B038-8587-E95B1BB86E61}"/>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4" name="Footer Placeholder 3">
            <a:extLst>
              <a:ext uri="{FF2B5EF4-FFF2-40B4-BE49-F238E27FC236}">
                <a16:creationId xmlns:a16="http://schemas.microsoft.com/office/drawing/2014/main" id="{2DA54ED5-81E0-38B7-F865-408B2835FF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99B85-D5B6-1F22-0B05-5B9965D295DE}"/>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46777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0C525-4EBB-6DC4-D776-6AC53995578B}"/>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3" name="Footer Placeholder 2">
            <a:extLst>
              <a:ext uri="{FF2B5EF4-FFF2-40B4-BE49-F238E27FC236}">
                <a16:creationId xmlns:a16="http://schemas.microsoft.com/office/drawing/2014/main" id="{C5780FE4-F803-83AE-AFD6-837ABEF0F8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01BCCA-D05A-1787-77E8-4A95A537903F}"/>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130138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EC2B-2C54-979D-9508-5123167A09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19FBEE3-21BB-DFB4-B602-C66742381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8919A37-3B31-9641-8AED-FEACEC841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6AACB0-67A8-9DA3-028A-D32E0E5F64A0}"/>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6" name="Footer Placeholder 5">
            <a:extLst>
              <a:ext uri="{FF2B5EF4-FFF2-40B4-BE49-F238E27FC236}">
                <a16:creationId xmlns:a16="http://schemas.microsoft.com/office/drawing/2014/main" id="{27E2CDE1-3E10-3AF0-64AE-49ECBA2DC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2E864-B115-DE7C-2306-A5796AD0C36E}"/>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97644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B5EE-7E42-5A36-DF3C-E828580908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7293559-7416-05B5-C603-20798FE95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846F3C-A272-CDFA-D1EE-2117B701A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211CCB-3053-1B38-79A9-4EC6147FE536}"/>
              </a:ext>
            </a:extLst>
          </p:cNvPr>
          <p:cNvSpPr>
            <a:spLocks noGrp="1"/>
          </p:cNvSpPr>
          <p:nvPr>
            <p:ph type="dt" sz="half" idx="10"/>
          </p:nvPr>
        </p:nvSpPr>
        <p:spPr/>
        <p:txBody>
          <a:bodyPr/>
          <a:lstStyle/>
          <a:p>
            <a:fld id="{3D7928CB-FC96-334F-A49E-1957F7B8A9A2}" type="datetimeFigureOut">
              <a:rPr lang="en-US" smtClean="0"/>
              <a:t>11/24/2024</a:t>
            </a:fld>
            <a:endParaRPr lang="en-US"/>
          </a:p>
        </p:txBody>
      </p:sp>
      <p:sp>
        <p:nvSpPr>
          <p:cNvPr id="6" name="Footer Placeholder 5">
            <a:extLst>
              <a:ext uri="{FF2B5EF4-FFF2-40B4-BE49-F238E27FC236}">
                <a16:creationId xmlns:a16="http://schemas.microsoft.com/office/drawing/2014/main" id="{285EB550-1E71-F5B4-9737-03E3399E6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E1F04-EBC8-1D21-4A84-B8FC97693323}"/>
              </a:ext>
            </a:extLst>
          </p:cNvPr>
          <p:cNvSpPr>
            <a:spLocks noGrp="1"/>
          </p:cNvSpPr>
          <p:nvPr>
            <p:ph type="sldNum" sz="quarter" idx="12"/>
          </p:nvPr>
        </p:nvSpPr>
        <p:spPr/>
        <p:txBody>
          <a:bodyPr/>
          <a:lstStyle/>
          <a:p>
            <a:fld id="{69BFFEB8-00E5-754B-82D1-B3A7587AC92E}" type="slidenum">
              <a:rPr lang="en-US" smtClean="0"/>
              <a:t>‹#›</a:t>
            </a:fld>
            <a:endParaRPr lang="en-US"/>
          </a:p>
        </p:txBody>
      </p:sp>
    </p:spTree>
    <p:extLst>
      <p:ext uri="{BB962C8B-B14F-4D97-AF65-F5344CB8AC3E}">
        <p14:creationId xmlns:p14="http://schemas.microsoft.com/office/powerpoint/2010/main" val="298314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BCA92-C5AA-DDD7-CC7F-CAA1A3B33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09793A6-3E8D-6AC4-D5E9-CBD2FF4967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736CF9-6AE8-E7DC-97A5-E627073033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7928CB-FC96-334F-A49E-1957F7B8A9A2}" type="datetimeFigureOut">
              <a:rPr lang="en-US" smtClean="0"/>
              <a:t>11/24/2024</a:t>
            </a:fld>
            <a:endParaRPr lang="en-US"/>
          </a:p>
        </p:txBody>
      </p:sp>
      <p:sp>
        <p:nvSpPr>
          <p:cNvPr id="5" name="Footer Placeholder 4">
            <a:extLst>
              <a:ext uri="{FF2B5EF4-FFF2-40B4-BE49-F238E27FC236}">
                <a16:creationId xmlns:a16="http://schemas.microsoft.com/office/drawing/2014/main" id="{5229CE1A-69C8-2B72-BFD6-A6CD63830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8A5C1C-BBFD-49E0-0D5B-A576F606C5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BFFEB8-00E5-754B-82D1-B3A7587AC92E}" type="slidenum">
              <a:rPr lang="en-US" smtClean="0"/>
              <a:t>‹#›</a:t>
            </a:fld>
            <a:endParaRPr lang="en-US"/>
          </a:p>
        </p:txBody>
      </p:sp>
    </p:spTree>
    <p:extLst>
      <p:ext uri="{BB962C8B-B14F-4D97-AF65-F5344CB8AC3E}">
        <p14:creationId xmlns:p14="http://schemas.microsoft.com/office/powerpoint/2010/main" val="3905278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hyperlink" Target="https://privatecircle.co/company/profile_updated/xn3m-xoEyTgWeAv6MbX7TemgJB05sWMoiX8NiWy-tLs%3D/overview" TargetMode="External"/><Relationship Id="rId26" Type="http://schemas.openxmlformats.org/officeDocument/2006/relationships/image" Target="../media/image101.png"/><Relationship Id="rId3" Type="http://schemas.openxmlformats.org/officeDocument/2006/relationships/image" Target="../media/image3.jpeg"/><Relationship Id="rId21" Type="http://schemas.openxmlformats.org/officeDocument/2006/relationships/diagramQuickStyle" Target="../diagrams/quickStyle2.xml"/><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hyperlink" Target="https://www.screener.in/company/compare/00000020/?page=1&amp;limit=25" TargetMode="External"/><Relationship Id="rId25" Type="http://schemas.openxmlformats.org/officeDocument/2006/relationships/image" Target="../media/image100.png"/><Relationship Id="rId2" Type="http://schemas.openxmlformats.org/officeDocument/2006/relationships/notesSlide" Target="../notesSlides/notesSlide7.xml"/><Relationship Id="rId16" Type="http://schemas.openxmlformats.org/officeDocument/2006/relationships/hyperlink" Target="https://www.sebi.gov.in/filings/public-issues/mar-2024/p-n-gadgil-jewellers-limited-drhp_82611.html" TargetMode="External"/><Relationship Id="rId20" Type="http://schemas.openxmlformats.org/officeDocument/2006/relationships/diagramLayout" Target="../diagrams/layout2.xml"/><Relationship Id="rId29"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99.png"/><Relationship Id="rId5" Type="http://schemas.openxmlformats.org/officeDocument/2006/relationships/image" Target="../media/image89.png"/><Relationship Id="rId15" Type="http://schemas.openxmlformats.org/officeDocument/2006/relationships/hyperlink" Target="https://advantage.marketline.com/Analysis/ViewasPDF/india-jewelry-watch-retail-ml-221233" TargetMode="External"/><Relationship Id="rId23" Type="http://schemas.microsoft.com/office/2007/relationships/diagramDrawing" Target="../diagrams/drawing2.xml"/><Relationship Id="rId28" Type="http://schemas.openxmlformats.org/officeDocument/2006/relationships/image" Target="../media/image103.png"/><Relationship Id="rId10" Type="http://schemas.openxmlformats.org/officeDocument/2006/relationships/image" Target="../media/image94.png"/><Relationship Id="rId19" Type="http://schemas.openxmlformats.org/officeDocument/2006/relationships/diagramData" Target="../diagrams/data2.xml"/><Relationship Id="rId31" Type="http://schemas.openxmlformats.org/officeDocument/2006/relationships/image" Target="../media/image5.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diagramColors" Target="../diagrams/colors2.xml"/><Relationship Id="rId27" Type="http://schemas.openxmlformats.org/officeDocument/2006/relationships/image" Target="../media/image102.png"/><Relationship Id="rId30"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0.png"/><Relationship Id="rId3" Type="http://schemas.openxmlformats.org/officeDocument/2006/relationships/image" Target="../media/image3.jpeg"/><Relationship Id="rId21" Type="http://schemas.openxmlformats.org/officeDocument/2006/relationships/hyperlink" Target="https://www.screener.in/company/compare/00000020/?page=1&amp;limit=25" TargetMode="External"/><Relationship Id="rId7" Type="http://schemas.openxmlformats.org/officeDocument/2006/relationships/image" Target="../media/image62.png"/><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jpeg"/><Relationship Id="rId20"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61.png"/><Relationship Id="rId15" Type="http://schemas.microsoft.com/office/2007/relationships/hdphoto" Target="../media/hdphoto5.wdp"/><Relationship Id="rId10" Type="http://schemas.openxmlformats.org/officeDocument/2006/relationships/image" Target="../media/image64.png"/><Relationship Id="rId19" Type="http://schemas.openxmlformats.org/officeDocument/2006/relationships/image" Target="../media/image71.jpeg"/><Relationship Id="rId4" Type="http://schemas.openxmlformats.org/officeDocument/2006/relationships/image" Target="../media/image60.jpe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hyperlink" Target="https://privatecircle.co/company/profile_updated/xn3m-xoEyTgWeAv6MbX7TemgJB05sWMoiX8NiWy-tLs%3D/overview"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3.jpeg"/><Relationship Id="rId21" Type="http://schemas.openxmlformats.org/officeDocument/2006/relationships/hyperlink" Target="https://www.screener.in/company/compare/00000020/?page=1&amp;limit=25" TargetMode="External"/><Relationship Id="rId7" Type="http://schemas.microsoft.com/office/2007/relationships/hdphoto" Target="../media/hdphoto3.wdp"/><Relationship Id="rId12" Type="http://schemas.microsoft.com/office/2007/relationships/hdphoto" Target="../media/hdphoto4.wdp"/><Relationship Id="rId17" Type="http://schemas.openxmlformats.org/officeDocument/2006/relationships/image" Target="../media/image69.png"/><Relationship Id="rId2" Type="http://schemas.openxmlformats.org/officeDocument/2006/relationships/notesSlide" Target="../notesSlides/notesSlide9.xml"/><Relationship Id="rId16" Type="http://schemas.microsoft.com/office/2007/relationships/hdphoto" Target="../media/hdphoto5.wdp"/><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4.png"/><Relationship Id="rId5" Type="http://schemas.microsoft.com/office/2007/relationships/hdphoto" Target="../media/hdphoto2.wdp"/><Relationship Id="rId15" Type="http://schemas.openxmlformats.org/officeDocument/2006/relationships/image" Target="../media/image67.png"/><Relationship Id="rId10" Type="http://schemas.openxmlformats.org/officeDocument/2006/relationships/image" Target="../media/image60.jpeg"/><Relationship Id="rId19" Type="http://schemas.openxmlformats.org/officeDocument/2006/relationships/image" Target="../media/image71.jpeg"/><Relationship Id="rId4" Type="http://schemas.openxmlformats.org/officeDocument/2006/relationships/image" Target="../media/image61.png"/><Relationship Id="rId9" Type="http://schemas.openxmlformats.org/officeDocument/2006/relationships/image" Target="../media/image68.jpeg"/><Relationship Id="rId14" Type="http://schemas.openxmlformats.org/officeDocument/2006/relationships/image" Target="../media/image66.png"/><Relationship Id="rId22" Type="http://schemas.openxmlformats.org/officeDocument/2006/relationships/hyperlink" Target="https://privatecircle.co/company/profile_updated/xn3m-xoEyTgWeAv6MbX7TemgJB05sWMoiX8NiWy-tLs%3D/overview"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2.png"/><Relationship Id="rId18" Type="http://schemas.openxmlformats.org/officeDocument/2006/relationships/image" Target="../media/image74.svg"/><Relationship Id="rId26" Type="http://schemas.openxmlformats.org/officeDocument/2006/relationships/image" Target="../media/image82.svg"/><Relationship Id="rId3" Type="http://schemas.openxmlformats.org/officeDocument/2006/relationships/image" Target="../media/image3.jpeg"/><Relationship Id="rId21" Type="http://schemas.openxmlformats.org/officeDocument/2006/relationships/image" Target="../media/image77.png"/><Relationship Id="rId7" Type="http://schemas.microsoft.com/office/2007/relationships/hdphoto" Target="../media/hdphoto3.wdp"/><Relationship Id="rId12" Type="http://schemas.openxmlformats.org/officeDocument/2006/relationships/image" Target="../media/image71.jpe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10.xml"/><Relationship Id="rId16" Type="http://schemas.openxmlformats.org/officeDocument/2006/relationships/hyperlink" Target="https://privatecircle.co/company/profile_updated/xn3m-xoEyTgWeAv6MbX7TemgJB05sWMoiX8NiWy-tLs%3D/overview" TargetMode="External"/><Relationship Id="rId20" Type="http://schemas.openxmlformats.org/officeDocument/2006/relationships/image" Target="../media/image76.sv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8.jpeg"/><Relationship Id="rId24" Type="http://schemas.openxmlformats.org/officeDocument/2006/relationships/image" Target="../media/image80.svg"/><Relationship Id="rId5" Type="http://schemas.microsoft.com/office/2007/relationships/hdphoto" Target="../media/hdphoto2.wdp"/><Relationship Id="rId15" Type="http://schemas.openxmlformats.org/officeDocument/2006/relationships/hyperlink" Target="https://www.moneycontrol.com/stocks/company_info/print_main.php" TargetMode="External"/><Relationship Id="rId23" Type="http://schemas.openxmlformats.org/officeDocument/2006/relationships/image" Target="../media/image79.png"/><Relationship Id="rId10" Type="http://schemas.microsoft.com/office/2007/relationships/hdphoto" Target="../media/hdphoto5.wdp"/><Relationship Id="rId19" Type="http://schemas.openxmlformats.org/officeDocument/2006/relationships/image" Target="../media/image75.png"/><Relationship Id="rId4" Type="http://schemas.openxmlformats.org/officeDocument/2006/relationships/image" Target="../media/image61.png"/><Relationship Id="rId9" Type="http://schemas.openxmlformats.org/officeDocument/2006/relationships/image" Target="../media/image67.png"/><Relationship Id="rId14" Type="http://schemas.openxmlformats.org/officeDocument/2006/relationships/hyperlink" Target="https://www.screener.in/company/compare/00000020/?page=1&amp;limit=25" TargetMode="External"/><Relationship Id="rId22" Type="http://schemas.openxmlformats.org/officeDocument/2006/relationships/image" Target="../media/image78.svg"/></Relationships>
</file>

<file path=ppt/slides/_rels/slide1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hyperlink" Target="https://www.sebi.gov.in/filings/public-issues/mar-2024/p-n-gadgil-jewellers-limited-drhp_82611.html" TargetMode="External"/><Relationship Id="rId26" Type="http://schemas.openxmlformats.org/officeDocument/2006/relationships/image" Target="../media/image99.png"/><Relationship Id="rId3" Type="http://schemas.openxmlformats.org/officeDocument/2006/relationships/image" Target="../media/image3.jpeg"/><Relationship Id="rId21" Type="http://schemas.openxmlformats.org/officeDocument/2006/relationships/diagramData" Target="../diagrams/data3.xml"/><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hyperlink" Target="https://advantage.marketline.com/Analysis/ViewasPDF/india-jewelry-watch-retail-ml-221233" TargetMode="External"/><Relationship Id="rId25"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image" Target="../media/image106.png"/><Relationship Id="rId20" Type="http://schemas.openxmlformats.org/officeDocument/2006/relationships/hyperlink" Target="https://privatecircle.co/company/profile_updated/xn3m-xoEyTgWeAv6MbX7TemgJB05sWMoiX8NiWy-tLs%3D/overview" TargetMode="Externa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diagramColors" Target="../diagrams/colors3.xml"/><Relationship Id="rId5" Type="http://schemas.openxmlformats.org/officeDocument/2006/relationships/image" Target="../media/image89.png"/><Relationship Id="rId15" Type="http://schemas.openxmlformats.org/officeDocument/2006/relationships/image" Target="../media/image105.png"/><Relationship Id="rId23" Type="http://schemas.openxmlformats.org/officeDocument/2006/relationships/diagramQuickStyle" Target="../diagrams/quickStyle3.xml"/><Relationship Id="rId10" Type="http://schemas.openxmlformats.org/officeDocument/2006/relationships/image" Target="../media/image94.png"/><Relationship Id="rId19" Type="http://schemas.openxmlformats.org/officeDocument/2006/relationships/hyperlink" Target="https://www.screener.in/company/compare/00000020/?page=1&amp;limit=25" TargetMode="External"/><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diagramLayout" Target="../diagrams/layout3.xml"/><Relationship Id="rId27"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2.png"/><Relationship Id="rId3" Type="http://schemas.openxmlformats.org/officeDocument/2006/relationships/image" Target="../media/image3.jpeg"/><Relationship Id="rId7" Type="http://schemas.microsoft.com/office/2007/relationships/hdphoto" Target="../media/hdphoto3.wdp"/><Relationship Id="rId12" Type="http://schemas.openxmlformats.org/officeDocument/2006/relationships/image" Target="../media/image71.jpeg"/><Relationship Id="rId17" Type="http://schemas.openxmlformats.org/officeDocument/2006/relationships/chart" Target="../charts/chart4.xml"/><Relationship Id="rId2" Type="http://schemas.openxmlformats.org/officeDocument/2006/relationships/notesSlide" Target="../notesSlides/notesSlide12.xml"/><Relationship Id="rId16" Type="http://schemas.openxmlformats.org/officeDocument/2006/relationships/hyperlink" Target="https://privatecircle.co/company/profile_updated/xn3m-xoEyTgWeAv6MbX7TemgJB05sWMoiX8NiWy-tLs%3D/overview"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8.jpeg"/><Relationship Id="rId5" Type="http://schemas.microsoft.com/office/2007/relationships/hdphoto" Target="../media/hdphoto2.wdp"/><Relationship Id="rId15" Type="http://schemas.openxmlformats.org/officeDocument/2006/relationships/hyperlink" Target="https://www.moneycontrol.com/stocks/company_info/print_main.php" TargetMode="External"/><Relationship Id="rId10" Type="http://schemas.microsoft.com/office/2007/relationships/hdphoto" Target="../media/hdphoto5.wdp"/><Relationship Id="rId4" Type="http://schemas.openxmlformats.org/officeDocument/2006/relationships/image" Target="../media/image61.png"/><Relationship Id="rId9" Type="http://schemas.openxmlformats.org/officeDocument/2006/relationships/image" Target="../media/image67.png"/><Relationship Id="rId14" Type="http://schemas.openxmlformats.org/officeDocument/2006/relationships/hyperlink" Target="https://www.screener.in/company/compare/00000020/?page=1&amp;limit=2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indiaratings.co.in/pressrelease/70206"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ebi.gov.in/filings/public-issues/mar-2024/p-n-gadgil-jewellers-limited-drhp_82611.html" TargetMode="External"/><Relationship Id="rId2" Type="http://schemas.openxmlformats.org/officeDocument/2006/relationships/hyperlink" Target="https://advantage.marketline.com/Analysis/ViewasPDF/india-jewelry-watch-retail-ml-221233" TargetMode="External"/><Relationship Id="rId1" Type="http://schemas.openxmlformats.org/officeDocument/2006/relationships/slideLayout" Target="../slideLayouts/slideLayout2.xml"/><Relationship Id="rId4" Type="http://schemas.openxmlformats.org/officeDocument/2006/relationships/hyperlink" Target="https://www.sebi.gov.in/filings/public-issues/mar-2021/kalyan-jewellers-india-limited-red-herring-prospectus_49470.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diagramColors" Target="../diagrams/colors1.xml"/><Relationship Id="rId18" Type="http://schemas.openxmlformats.org/officeDocument/2006/relationships/image" Target="../media/image9.svg"/><Relationship Id="rId26" Type="http://schemas.openxmlformats.org/officeDocument/2006/relationships/image" Target="../media/image17.svg"/><Relationship Id="rId3" Type="http://schemas.openxmlformats.org/officeDocument/2006/relationships/image" Target="../media/image3.jpeg"/><Relationship Id="rId21" Type="http://schemas.openxmlformats.org/officeDocument/2006/relationships/image" Target="../media/image12.png"/><Relationship Id="rId34" Type="http://schemas.openxmlformats.org/officeDocument/2006/relationships/image" Target="../media/image25.png"/><Relationship Id="rId7" Type="http://schemas.openxmlformats.org/officeDocument/2006/relationships/hyperlink" Target="https://privatecircle.co/company/profile_updated/xn3m-xoEyTgWeAv6MbX7TemgJB05sWMoiX8NiWy-tLs%3D/overview" TargetMode="External"/><Relationship Id="rId12" Type="http://schemas.openxmlformats.org/officeDocument/2006/relationships/diagramQuickStyle" Target="../diagrams/quickStyle1.xml"/><Relationship Id="rId17" Type="http://schemas.openxmlformats.org/officeDocument/2006/relationships/image" Target="../media/image8.png"/><Relationship Id="rId25" Type="http://schemas.openxmlformats.org/officeDocument/2006/relationships/image" Target="../media/image16.png"/><Relationship Id="rId33" Type="http://schemas.openxmlformats.org/officeDocument/2006/relationships/image" Target="../media/image24.svg"/><Relationship Id="rId2" Type="http://schemas.openxmlformats.org/officeDocument/2006/relationships/notesSlide" Target="../notesSlides/notesSlide1.xml"/><Relationship Id="rId16" Type="http://schemas.openxmlformats.org/officeDocument/2006/relationships/image" Target="../media/image7.svg"/><Relationship Id="rId20" Type="http://schemas.openxmlformats.org/officeDocument/2006/relationships/image" Target="../media/image11.svg"/><Relationship Id="rId29"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www.screener.in/company/compare/00000020/?page=1&amp;limit=25" TargetMode="External"/><Relationship Id="rId11" Type="http://schemas.openxmlformats.org/officeDocument/2006/relationships/diagramLayout" Target="../diagrams/layout1.xml"/><Relationship Id="rId24" Type="http://schemas.openxmlformats.org/officeDocument/2006/relationships/image" Target="../media/image15.svg"/><Relationship Id="rId32" Type="http://schemas.openxmlformats.org/officeDocument/2006/relationships/image" Target="../media/image23.png"/><Relationship Id="rId5" Type="http://schemas.openxmlformats.org/officeDocument/2006/relationships/hyperlink" Target="https://www.sebi.gov.in/filings/public-issues/mar-2024/p-n-gadgil-jewellers-limited-drhp_82611.html" TargetMode="External"/><Relationship Id="rId15" Type="http://schemas.openxmlformats.org/officeDocument/2006/relationships/image" Target="../media/image6.png"/><Relationship Id="rId23" Type="http://schemas.openxmlformats.org/officeDocument/2006/relationships/image" Target="../media/image14.png"/><Relationship Id="rId28" Type="http://schemas.openxmlformats.org/officeDocument/2006/relationships/image" Target="../media/image19.svg"/><Relationship Id="rId10" Type="http://schemas.openxmlformats.org/officeDocument/2006/relationships/diagramData" Target="../diagrams/data1.xml"/><Relationship Id="rId19" Type="http://schemas.openxmlformats.org/officeDocument/2006/relationships/image" Target="../media/image10.png"/><Relationship Id="rId31" Type="http://schemas.openxmlformats.org/officeDocument/2006/relationships/image" Target="../media/image22.svg"/><Relationship Id="rId4" Type="http://schemas.openxmlformats.org/officeDocument/2006/relationships/hyperlink" Target="https://advantage.marketline.com/Analysis/ViewasPDF/india-jewelry-watch-retail-ml-221233" TargetMode="External"/><Relationship Id="rId9" Type="http://schemas.openxmlformats.org/officeDocument/2006/relationships/image" Target="../media/image5.png"/><Relationship Id="rId14" Type="http://schemas.microsoft.com/office/2007/relationships/diagramDrawing" Target="../diagrams/drawing1.xml"/><Relationship Id="rId22" Type="http://schemas.openxmlformats.org/officeDocument/2006/relationships/image" Target="../media/image13.svg"/><Relationship Id="rId27" Type="http://schemas.openxmlformats.org/officeDocument/2006/relationships/image" Target="../media/image18.png"/><Relationship Id="rId30" Type="http://schemas.openxmlformats.org/officeDocument/2006/relationships/image" Target="../media/image21.png"/><Relationship Id="rId35" Type="http://schemas.openxmlformats.org/officeDocument/2006/relationships/image" Target="../media/image26.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ww.ceo-middleeast.com/ceo/business/410604-one-for-the-textbooks-unique-company-philosophy-that-turns-employees-to-investors" TargetMode="External"/><Relationship Id="rId2" Type="http://schemas.openxmlformats.org/officeDocument/2006/relationships/hyperlink" Target="https://www.youtube.com/watch?v=DopM-KIwIKI"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jpeg"/><Relationship Id="rId7" Type="http://schemas.openxmlformats.org/officeDocument/2006/relationships/diagramLayout" Target="../diagrams/layout4.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chart" Target="../charts/chart11.xml"/><Relationship Id="rId10" Type="http://schemas.microsoft.com/office/2007/relationships/diagramDrawing" Target="../diagrams/drawing4.xml"/><Relationship Id="rId4" Type="http://schemas.openxmlformats.org/officeDocument/2006/relationships/hyperlink" Target="https://advantage.marketline.com/Analysis/IndustryProfile/india-jewelry-watch-retail-ml-221233" TargetMode="External"/><Relationship Id="rId9" Type="http://schemas.openxmlformats.org/officeDocument/2006/relationships/diagramColors" Target="../diagrams/colors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0.jpe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65.png"/><Relationship Id="rId4" Type="http://schemas.microsoft.com/office/2007/relationships/hdphoto" Target="../media/hdphoto2.wdp"/><Relationship Id="rId9" Type="http://schemas.microsoft.com/office/2007/relationships/hdphoto" Target="../media/hdphoto4.wdp"/><Relationship Id="rId1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hyperlink" Target="https://advantage.marketline.com/Analysis/IndustryProfile/india-jewelry-watch-retail-ml-221233"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3.jpeg"/><Relationship Id="rId21" Type="http://schemas.openxmlformats.org/officeDocument/2006/relationships/image" Target="../media/image110.svg"/><Relationship Id="rId7" Type="http://schemas.microsoft.com/office/2007/relationships/hdphoto" Target="../media/hdphoto3.wdp"/><Relationship Id="rId12" Type="http://schemas.openxmlformats.org/officeDocument/2006/relationships/image" Target="../media/image71.jpeg"/><Relationship Id="rId17" Type="http://schemas.openxmlformats.org/officeDocument/2006/relationships/image" Target="../media/image76.svg"/><Relationship Id="rId25" Type="http://schemas.openxmlformats.org/officeDocument/2006/relationships/image" Target="../media/image82.svg"/><Relationship Id="rId2" Type="http://schemas.openxmlformats.org/officeDocument/2006/relationships/notesSlide" Target="../notesSlides/notesSlide13.xml"/><Relationship Id="rId16" Type="http://schemas.openxmlformats.org/officeDocument/2006/relationships/image" Target="../media/image75.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8.jpeg"/><Relationship Id="rId24" Type="http://schemas.openxmlformats.org/officeDocument/2006/relationships/image" Target="../media/image81.png"/><Relationship Id="rId5" Type="http://schemas.microsoft.com/office/2007/relationships/hdphoto" Target="../media/hdphoto2.wdp"/><Relationship Id="rId15" Type="http://schemas.openxmlformats.org/officeDocument/2006/relationships/image" Target="../media/image74.svg"/><Relationship Id="rId23" Type="http://schemas.openxmlformats.org/officeDocument/2006/relationships/image" Target="../media/image80.svg"/><Relationship Id="rId10" Type="http://schemas.microsoft.com/office/2007/relationships/hdphoto" Target="../media/hdphoto5.wdp"/><Relationship Id="rId19" Type="http://schemas.openxmlformats.org/officeDocument/2006/relationships/image" Target="../media/image78.svg"/><Relationship Id="rId4" Type="http://schemas.openxmlformats.org/officeDocument/2006/relationships/image" Target="../media/image61.png"/><Relationship Id="rId9" Type="http://schemas.openxmlformats.org/officeDocument/2006/relationships/image" Target="../media/image67.png"/><Relationship Id="rId14" Type="http://schemas.openxmlformats.org/officeDocument/2006/relationships/image" Target="../media/image73.png"/><Relationship Id="rId22" Type="http://schemas.openxmlformats.org/officeDocument/2006/relationships/image" Target="../media/image79.png"/></Relationships>
</file>

<file path=ppt/slides/_rels/slide3.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40.svg"/><Relationship Id="rId26" Type="http://schemas.openxmlformats.org/officeDocument/2006/relationships/hyperlink" Target="https://www.malabargoldanddiamonds.com/" TargetMode="External"/><Relationship Id="rId39" Type="http://schemas.openxmlformats.org/officeDocument/2006/relationships/hyperlink" Target="https://www.zaubacorp.com/company/U52393KL2001PLC014804" TargetMode="External"/><Relationship Id="rId21" Type="http://schemas.openxmlformats.org/officeDocument/2006/relationships/image" Target="../media/image42.png"/><Relationship Id="rId34" Type="http://schemas.openxmlformats.org/officeDocument/2006/relationships/hyperlink" Target="https://www.linkedin.com/in/nishadak916/" TargetMode="External"/><Relationship Id="rId42" Type="http://schemas.openxmlformats.org/officeDocument/2006/relationships/hyperlink" Target="https://www.forbesindia.com/article/leadership/how-mp-ahammed-built-malabar-gold-amp-diamonds-small-shop-in-kerala-to-rs-51000-crore-behemoth/93797/1" TargetMode="External"/><Relationship Id="rId47" Type="http://schemas.openxmlformats.org/officeDocument/2006/relationships/image" Target="../media/image58.png"/><Relationship Id="rId7" Type="http://schemas.openxmlformats.org/officeDocument/2006/relationships/image" Target="../media/image30.svg"/><Relationship Id="rId2" Type="http://schemas.openxmlformats.org/officeDocument/2006/relationships/notesSlide" Target="../notesSlides/notesSlide2.xml"/><Relationship Id="rId16" Type="http://schemas.openxmlformats.org/officeDocument/2006/relationships/hyperlink" Target="https://www.indiaratings.co.in/pressrelease/70206" TargetMode="External"/><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5.png"/><Relationship Id="rId32" Type="http://schemas.openxmlformats.org/officeDocument/2006/relationships/image" Target="../media/image50.jpeg"/><Relationship Id="rId37" Type="http://schemas.openxmlformats.org/officeDocument/2006/relationships/image" Target="../media/image53.png"/><Relationship Id="rId40" Type="http://schemas.openxmlformats.org/officeDocument/2006/relationships/hyperlink" Target="https://privatecircle.co/company/profile_updated/xn3m-xoEyTgWeAv6MbX7TemgJB05sWMoiX8NiWy-tLs%3D/mca-filings-data" TargetMode="External"/><Relationship Id="rId45" Type="http://schemas.openxmlformats.org/officeDocument/2006/relationships/image" Target="../media/image56.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4.png"/><Relationship Id="rId28" Type="http://schemas.openxmlformats.org/officeDocument/2006/relationships/image" Target="../media/image48.png"/><Relationship Id="rId36" Type="http://schemas.openxmlformats.org/officeDocument/2006/relationships/image" Target="../media/image52.jpeg"/><Relationship Id="rId10" Type="http://schemas.openxmlformats.org/officeDocument/2006/relationships/image" Target="../media/image33.png"/><Relationship Id="rId19" Type="http://schemas.openxmlformats.org/officeDocument/2006/relationships/hyperlink" Target="https://www.cnbctv18.com/market/malabar-group-targets-2026-public-listing-with-rs-60000-crore-revenue-goal-19451886.htm" TargetMode="External"/><Relationship Id="rId31" Type="http://schemas.openxmlformats.org/officeDocument/2006/relationships/hyperlink" Target="https://www.mpahammed.in/" TargetMode="External"/><Relationship Id="rId44" Type="http://schemas.openxmlformats.org/officeDocument/2006/relationships/image" Target="../media/image55.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hyperlink" Target="https://x.com/shamlalahamed?lang=en" TargetMode="External"/><Relationship Id="rId35" Type="http://schemas.openxmlformats.org/officeDocument/2006/relationships/image" Target="../media/image51.png"/><Relationship Id="rId43" Type="http://schemas.openxmlformats.org/officeDocument/2006/relationships/image" Target="../media/image54.png"/><Relationship Id="rId48" Type="http://schemas.openxmlformats.org/officeDocument/2006/relationships/image" Target="../media/image59.svg"/><Relationship Id="rId8" Type="http://schemas.openxmlformats.org/officeDocument/2006/relationships/image" Target="../media/image31.png"/><Relationship Id="rId3" Type="http://schemas.openxmlformats.org/officeDocument/2006/relationships/image" Target="../media/image3.jpeg"/><Relationship Id="rId12" Type="http://schemas.openxmlformats.org/officeDocument/2006/relationships/image" Target="../media/image35.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hyperlink" Target="https://www.facebook.com/photo.php?fbid=4882515975164517&amp;id=122298767852952&amp;set=a.155351514547677" TargetMode="External"/><Relationship Id="rId38" Type="http://schemas.openxmlformats.org/officeDocument/2006/relationships/hyperlink" Target="https://privatecircle.co/company/profile_updated/PJFxKmnbxT3H1o5_rFpLEemgJB05sWMoiX8NiWy-tLs%3D/overview" TargetMode="External"/><Relationship Id="rId46" Type="http://schemas.openxmlformats.org/officeDocument/2006/relationships/image" Target="../media/image57.svg"/><Relationship Id="rId20" Type="http://schemas.openxmlformats.org/officeDocument/2006/relationships/image" Target="../media/image41.png"/><Relationship Id="rId41" Type="http://schemas.openxmlformats.org/officeDocument/2006/relationships/hyperlink" Target="https://www.ceo-middleeast.com/ceo/business/410604-one-for-the-textbooks-unique-company-philosophy-that-turns-employees-to-investors"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0.png"/><Relationship Id="rId3" Type="http://schemas.openxmlformats.org/officeDocument/2006/relationships/image" Target="../media/image3.jpeg"/><Relationship Id="rId21" Type="http://schemas.openxmlformats.org/officeDocument/2006/relationships/hyperlink" Target="https://www.screener.in/company/compare/00000020/?page=1&amp;limit=25" TargetMode="External"/><Relationship Id="rId7" Type="http://schemas.openxmlformats.org/officeDocument/2006/relationships/image" Target="../media/image62.png"/><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3.xml"/><Relationship Id="rId16" Type="http://schemas.openxmlformats.org/officeDocument/2006/relationships/image" Target="../media/image68.jpeg"/><Relationship Id="rId20"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61.png"/><Relationship Id="rId15" Type="http://schemas.microsoft.com/office/2007/relationships/hdphoto" Target="../media/hdphoto5.wdp"/><Relationship Id="rId10" Type="http://schemas.openxmlformats.org/officeDocument/2006/relationships/image" Target="../media/image64.png"/><Relationship Id="rId19" Type="http://schemas.openxmlformats.org/officeDocument/2006/relationships/image" Target="../media/image71.jpeg"/><Relationship Id="rId4" Type="http://schemas.openxmlformats.org/officeDocument/2006/relationships/image" Target="../media/image60.jpe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hyperlink" Target="https://privatecircle.co/company/profile_updated/xn3m-xoEyTgWeAv6MbX7TemgJB05sWMoiX8NiWy-tLs%3D/overview"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2.png"/><Relationship Id="rId18" Type="http://schemas.openxmlformats.org/officeDocument/2006/relationships/chart" Target="../charts/chart2.xml"/><Relationship Id="rId26" Type="http://schemas.openxmlformats.org/officeDocument/2006/relationships/image" Target="../media/image79.png"/><Relationship Id="rId3" Type="http://schemas.openxmlformats.org/officeDocument/2006/relationships/image" Target="../media/image3.jpeg"/><Relationship Id="rId21" Type="http://schemas.openxmlformats.org/officeDocument/2006/relationships/image" Target="../media/image74.svg"/><Relationship Id="rId7" Type="http://schemas.microsoft.com/office/2007/relationships/hdphoto" Target="../media/hdphoto3.wdp"/><Relationship Id="rId12" Type="http://schemas.openxmlformats.org/officeDocument/2006/relationships/image" Target="../media/image71.jpeg"/><Relationship Id="rId17" Type="http://schemas.openxmlformats.org/officeDocument/2006/relationships/chart" Target="../charts/chart1.xml"/><Relationship Id="rId25" Type="http://schemas.openxmlformats.org/officeDocument/2006/relationships/image" Target="../media/image78.svg"/><Relationship Id="rId2" Type="http://schemas.openxmlformats.org/officeDocument/2006/relationships/notesSlide" Target="../notesSlides/notesSlide4.xml"/><Relationship Id="rId16" Type="http://schemas.openxmlformats.org/officeDocument/2006/relationships/hyperlink" Target="https://privatecircle.co/company/profile_updated/xn3m-xoEyTgWeAv6MbX7TemgJB05sWMoiX8NiWy-tLs%3D/overview" TargetMode="External"/><Relationship Id="rId20" Type="http://schemas.openxmlformats.org/officeDocument/2006/relationships/image" Target="../media/image73.png"/><Relationship Id="rId29" Type="http://schemas.openxmlformats.org/officeDocument/2006/relationships/image" Target="../media/image82.sv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8.jpeg"/><Relationship Id="rId24" Type="http://schemas.openxmlformats.org/officeDocument/2006/relationships/image" Target="../media/image77.png"/><Relationship Id="rId5" Type="http://schemas.microsoft.com/office/2007/relationships/hdphoto" Target="../media/hdphoto2.wdp"/><Relationship Id="rId15" Type="http://schemas.openxmlformats.org/officeDocument/2006/relationships/hyperlink" Target="https://www.moneycontrol.com/stocks/company_info/print_main.php" TargetMode="External"/><Relationship Id="rId23" Type="http://schemas.openxmlformats.org/officeDocument/2006/relationships/image" Target="../media/image76.svg"/><Relationship Id="rId28" Type="http://schemas.openxmlformats.org/officeDocument/2006/relationships/image" Target="../media/image81.png"/><Relationship Id="rId10" Type="http://schemas.microsoft.com/office/2007/relationships/hdphoto" Target="../media/hdphoto5.wdp"/><Relationship Id="rId19" Type="http://schemas.openxmlformats.org/officeDocument/2006/relationships/chart" Target="../charts/chart3.xml"/><Relationship Id="rId4" Type="http://schemas.openxmlformats.org/officeDocument/2006/relationships/image" Target="../media/image61.png"/><Relationship Id="rId9" Type="http://schemas.openxmlformats.org/officeDocument/2006/relationships/image" Target="../media/image67.png"/><Relationship Id="rId14" Type="http://schemas.openxmlformats.org/officeDocument/2006/relationships/hyperlink" Target="https://www.screener.in/company/compare/00000020/?page=1&amp;limit=25" TargetMode="External"/><Relationship Id="rId22" Type="http://schemas.openxmlformats.org/officeDocument/2006/relationships/image" Target="../media/image75.png"/><Relationship Id="rId27" Type="http://schemas.openxmlformats.org/officeDocument/2006/relationships/image" Target="../media/image80.svg"/></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5.wdp"/><Relationship Id="rId18" Type="http://schemas.openxmlformats.org/officeDocument/2006/relationships/image" Target="../media/image65.png"/><Relationship Id="rId26" Type="http://schemas.openxmlformats.org/officeDocument/2006/relationships/hyperlink" Target="https://www.moneycontrol.com/stocks/company_info/print_main.php" TargetMode="External"/><Relationship Id="rId3" Type="http://schemas.openxmlformats.org/officeDocument/2006/relationships/image" Target="../media/image3.jpeg"/><Relationship Id="rId21" Type="http://schemas.openxmlformats.org/officeDocument/2006/relationships/image" Target="../media/image70.png"/><Relationship Id="rId7" Type="http://schemas.microsoft.com/office/2007/relationships/hdphoto" Target="../media/hdphoto2.wdp"/><Relationship Id="rId12" Type="http://schemas.openxmlformats.org/officeDocument/2006/relationships/image" Target="../media/image67.png"/><Relationship Id="rId17" Type="http://schemas.microsoft.com/office/2007/relationships/hdphoto" Target="../media/hdphoto4.wdp"/><Relationship Id="rId25" Type="http://schemas.openxmlformats.org/officeDocument/2006/relationships/hyperlink" Target="https://www.screener.in/company/compare/00000020/?page=1&amp;limit=25" TargetMode="External"/><Relationship Id="rId2" Type="http://schemas.openxmlformats.org/officeDocument/2006/relationships/notesSlide" Target="../notesSlides/notesSlide5.xml"/><Relationship Id="rId16" Type="http://schemas.openxmlformats.org/officeDocument/2006/relationships/image" Target="../media/image64.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8.jpeg"/><Relationship Id="rId24" Type="http://schemas.openxmlformats.org/officeDocument/2006/relationships/hyperlink" Target="https://www.cnbctv18.com/market/malabar-group-targets-2026-public-listing-with-rs-60000-crore-revenue-goal-19451886.htm" TargetMode="External"/><Relationship Id="rId5" Type="http://schemas.openxmlformats.org/officeDocument/2006/relationships/slide" Target="slide9.xml"/><Relationship Id="rId15" Type="http://schemas.openxmlformats.org/officeDocument/2006/relationships/image" Target="../media/image60.jpeg"/><Relationship Id="rId23" Type="http://schemas.openxmlformats.org/officeDocument/2006/relationships/hyperlink" Target="https://www.livemint.com/industry/indias-gold-imports-festive-season-demand-lower-import-duty-customs-duty-11726579931156.html" TargetMode="External"/><Relationship Id="rId10" Type="http://schemas.openxmlformats.org/officeDocument/2006/relationships/image" Target="../media/image63.png"/><Relationship Id="rId19" Type="http://schemas.openxmlformats.org/officeDocument/2006/relationships/image" Target="../media/image66.png"/><Relationship Id="rId4" Type="http://schemas.openxmlformats.org/officeDocument/2006/relationships/hyperlink" Target="https://www.fortuneindia.com/enterprise/internal-accruals-sufficient-for-growth-dont-need-an-ipo-says-joyalukkas-md/118393#:~:text=In%20comparison%2C%20Joyalukkas%20India's%20business,in%20the%20region%20of%2038%25" TargetMode="External"/><Relationship Id="rId9" Type="http://schemas.microsoft.com/office/2007/relationships/hdphoto" Target="../media/hdphoto3.wdp"/><Relationship Id="rId14" Type="http://schemas.openxmlformats.org/officeDocument/2006/relationships/image" Target="../media/image72.png"/><Relationship Id="rId22" Type="http://schemas.openxmlformats.org/officeDocument/2006/relationships/hyperlink" Target="https://retail.economictimes.indiatimes.com/news/apparel-fashion/jewellery/malabar-gold-diamonds-surpasses-rs-50000-crore-annual-turnover-in-fy24/109180225" TargetMode="External"/><Relationship Id="rId27" Type="http://schemas.openxmlformats.org/officeDocument/2006/relationships/hyperlink" Target="https://privatecircle.co/company/profile_updated/xn3m-xoEyTgWeAv6MbX7TemgJB05sWMoiX8NiWy-tLs%3D/over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rivatecircle.co/company/profile_updated/PJFxKmnbxT3H1o5_rFpLEemgJB05sWMoiX8NiWy-tLs%3D/mca-filings-data" TargetMode="External"/><Relationship Id="rId4" Type="http://schemas.openxmlformats.org/officeDocument/2006/relationships/hyperlink" Target="https://www.cnbctv18.com/market/malabar-group-targets-2026-public-listing-with-rs-60000-crore-revenue-goal-19451886.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s://plus.tofler.in/company/U52393KL2001PLC014804/financials"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privatecircle.co/company/profile_updated/PJFxKmnbxT3H1o5_rFpLEemgJB05sWMoiX8NiWy-tLs%3D/mca-filings-data" TargetMode="External"/><Relationship Id="rId5" Type="http://schemas.openxmlformats.org/officeDocument/2006/relationships/image" Target="../media/image85.emf"/><Relationship Id="rId4" Type="http://schemas.openxmlformats.org/officeDocument/2006/relationships/image" Target="../media/image8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B74C2-73AF-0ADB-129C-6ACC26C8D4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193" b="92601" l="4883" r="90625">
                        <a14:foregroundMark x1="5078" y1="21749" x2="5078" y2="21749"/>
                        <a14:foregroundMark x1="26367" y1="31166" x2="26367" y2="31166"/>
                        <a14:foregroundMark x1="32031" y1="28475" x2="32031" y2="28475"/>
                        <a14:foregroundMark x1="41602" y1="25785" x2="41602" y2="25785"/>
                        <a14:foregroundMark x1="35938" y1="17713" x2="35938" y2="17713"/>
                        <a14:foregroundMark x1="34961" y1="20404" x2="34961" y2="20404"/>
                        <a14:foregroundMark x1="18945" y1="22197" x2="18945" y2="22197"/>
                        <a14:foregroundMark x1="18945" y1="42377" x2="18945" y2="42377"/>
                        <a14:foregroundMark x1="27539" y1="64798" x2="27539" y2="64798"/>
                        <a14:foregroundMark x1="40625" y1="60314" x2="40625" y2="60314"/>
                        <a14:foregroundMark x1="50000" y1="63004" x2="50000" y2="63004"/>
                        <a14:foregroundMark x1="58203" y1="63004" x2="58203" y2="63004"/>
                        <a14:foregroundMark x1="64453" y1="62556" x2="64453" y2="62556"/>
                        <a14:foregroundMark x1="82422" y1="29372" x2="82422" y2="29372"/>
                        <a14:foregroundMark x1="90625" y1="48206" x2="90625" y2="48206"/>
                        <a14:foregroundMark x1="76172" y1="30717" x2="76172" y2="30717"/>
                        <a14:foregroundMark x1="67383" y1="32511" x2="67383" y2="32511"/>
                        <a14:foregroundMark x1="55664" y1="92152" x2="55664" y2="92152"/>
                        <a14:foregroundMark x1="71680" y1="76009" x2="71680" y2="76009"/>
                        <a14:foregroundMark x1="89258" y1="65695" x2="89258" y2="65695"/>
                        <a14:foregroundMark x1="72852" y1="92152" x2="72852" y2="92152"/>
                        <a14:foregroundMark x1="64258" y1="92152" x2="64258" y2="92152"/>
                        <a14:foregroundMark x1="74023" y1="63453" x2="74023" y2="63453"/>
                        <a14:foregroundMark x1="75391" y1="62108" x2="75391" y2="62108"/>
                        <a14:foregroundMark x1="62695" y1="63453" x2="62695" y2="63453"/>
                        <a14:foregroundMark x1="59570" y1="68386" x2="59570" y2="68386"/>
                        <a14:foregroundMark x1="83008" y1="71525" x2="83008" y2="71525"/>
                        <a14:foregroundMark x1="55273" y1="18161" x2="55273" y2="18161"/>
                        <a14:foregroundMark x1="70313" y1="18610" x2="70313" y2="18610"/>
                        <a14:foregroundMark x1="70703" y1="18161" x2="69531" y2="21749"/>
                        <a14:foregroundMark x1="73633" y1="63901" x2="75195" y2="62556"/>
                        <a14:foregroundMark x1="72070" y1="79596" x2="76367" y2="77354"/>
                        <a14:foregroundMark x1="58594" y1="72870" x2="60825" y2="68415"/>
                        <a14:foregroundMark x1="59766" y1="70179" x2="62402" y2="64350"/>
                        <a14:foregroundMark x1="78221" y1="86703" x2="79004" y2="85426"/>
                        <a14:foregroundMark x1="66645" y1="89882" x2="68359" y2="84305"/>
                        <a14:foregroundMark x1="75000" y1="92601" x2="76758" y2="90807"/>
                        <a14:foregroundMark x1="76660" y1="90583" x2="77539" y2="89013"/>
                        <a14:foregroundMark x1="84961" y1="71076" x2="87207" y2="64798"/>
                        <a14:foregroundMark x1="83984" y1="70179" x2="84668" y2="65919"/>
                        <a14:foregroundMark x1="90430" y1="67040" x2="90430" y2="65022"/>
                        <a14:backgroundMark x1="69336" y1="55381" x2="69336" y2="55381"/>
                        <a14:backgroundMark x1="68359" y1="57623" x2="68359" y2="57623"/>
                        <a14:backgroundMark x1="67773" y1="54484" x2="67578" y2="80493"/>
                        <a14:backgroundMark x1="78711" y1="75112" x2="75977" y2="84529"/>
                        <a14:backgroundMark x1="74023" y1="70628" x2="74023" y2="70628"/>
                        <a14:backgroundMark x1="84766" y1="67040" x2="84766" y2="67040"/>
                        <a14:backgroundMark x1="84766" y1="66143" x2="84766" y2="69731"/>
                        <a14:backgroundMark x1="61719" y1="72422" x2="60547" y2="99776"/>
                        <a14:backgroundMark x1="59766" y1="64350" x2="59375" y2="67489"/>
                        <a14:backgroundMark x1="59570" y1="73767" x2="63086" y2="66592"/>
                        <a14:backgroundMark x1="61679" y1="68232" x2="63281" y2="64798"/>
                        <a14:backgroundMark x1="59180" y1="76906" x2="60938" y2="70179"/>
                        <a14:backgroundMark x1="66016" y1="87892" x2="67578" y2="80045"/>
                        <a14:backgroundMark x1="65918" y1="89910" x2="67285" y2="86323"/>
                        <a14:backgroundMark x1="74414" y1="86323" x2="77051" y2="81390"/>
                        <a14:backgroundMark x1="75822" y1="88848" x2="78125" y2="84753"/>
                        <a14:backgroundMark x1="75098" y1="90135" x2="75467" y2="89478"/>
                        <a14:backgroundMark x1="78161" y1="85825" x2="78516" y2="85202"/>
                        <a14:backgroundMark x1="77539" y1="88117" x2="78613" y2="85202"/>
                      </a14:backgroundRemoval>
                    </a14:imgEffect>
                  </a14:imgLayer>
                </a14:imgProps>
              </a:ext>
            </a:extLst>
          </a:blip>
          <a:stretch>
            <a:fillRect/>
          </a:stretch>
        </p:blipFill>
        <p:spPr>
          <a:xfrm>
            <a:off x="2261239" y="2435185"/>
            <a:ext cx="2679061" cy="1166857"/>
          </a:xfrm>
          <a:prstGeom prst="rect">
            <a:avLst/>
          </a:prstGeom>
        </p:spPr>
      </p:pic>
      <p:pic>
        <p:nvPicPr>
          <p:cNvPr id="1026" name="Picture 2" descr="Avendus Capital - Crunchbase Investor Profile &amp; Investments">
            <a:extLst>
              <a:ext uri="{FF2B5EF4-FFF2-40B4-BE49-F238E27FC236}">
                <a16:creationId xmlns:a16="http://schemas.microsoft.com/office/drawing/2014/main" id="{9177CAB2-2C22-E419-1046-821D38F30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91" y="408940"/>
            <a:ext cx="2877085" cy="7828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48E63B-3C1B-4399-028A-7FEB3B4ECBF0}"/>
              </a:ext>
            </a:extLst>
          </p:cNvPr>
          <p:cNvSpPr txBox="1"/>
          <p:nvPr/>
        </p:nvSpPr>
        <p:spPr>
          <a:xfrm>
            <a:off x="8569495" y="5708384"/>
            <a:ext cx="3343106" cy="553998"/>
          </a:xfrm>
          <a:prstGeom prst="rect">
            <a:avLst/>
          </a:prstGeom>
          <a:noFill/>
        </p:spPr>
        <p:txBody>
          <a:bodyPr wrap="square" rtlCol="0">
            <a:spAutoFit/>
          </a:bodyPr>
          <a:lstStyle/>
          <a:p>
            <a:r>
              <a:rPr lang="en-US" sz="3000" b="1">
                <a:solidFill>
                  <a:srgbClr val="7C084B"/>
                </a:solidFill>
                <a:ea typeface="Tahoma" panose="020B0604030504040204" pitchFamily="34" charset="0"/>
                <a:cs typeface="Tahoma" panose="020B0604030504040204" pitchFamily="34" charset="0"/>
              </a:rPr>
              <a:t>Team: </a:t>
            </a:r>
            <a:r>
              <a:rPr lang="en-US" sz="3000" b="1">
                <a:solidFill>
                  <a:schemeClr val="bg2">
                    <a:lumMod val="50000"/>
                  </a:schemeClr>
                </a:solidFill>
                <a:ea typeface="Tahoma" panose="020B0604030504040204" pitchFamily="34" charset="0"/>
                <a:cs typeface="Tahoma" panose="020B0604030504040204" pitchFamily="34" charset="0"/>
              </a:rPr>
              <a:t>Stonewalls</a:t>
            </a:r>
          </a:p>
        </p:txBody>
      </p:sp>
      <p:sp>
        <p:nvSpPr>
          <p:cNvPr id="3" name="TextBox 2">
            <a:extLst>
              <a:ext uri="{FF2B5EF4-FFF2-40B4-BE49-F238E27FC236}">
                <a16:creationId xmlns:a16="http://schemas.microsoft.com/office/drawing/2014/main" id="{47C629C2-7FAC-0918-A58E-B30E8D4968AE}"/>
              </a:ext>
            </a:extLst>
          </p:cNvPr>
          <p:cNvSpPr txBox="1"/>
          <p:nvPr/>
        </p:nvSpPr>
        <p:spPr>
          <a:xfrm>
            <a:off x="543733" y="3803714"/>
            <a:ext cx="8025761" cy="707886"/>
          </a:xfrm>
          <a:prstGeom prst="rect">
            <a:avLst/>
          </a:prstGeom>
          <a:noFill/>
        </p:spPr>
        <p:txBody>
          <a:bodyPr wrap="square" rtlCol="0">
            <a:spAutoFit/>
          </a:bodyPr>
          <a:lstStyle/>
          <a:p>
            <a:r>
              <a:rPr lang="en-US" sz="4000" b="1">
                <a:solidFill>
                  <a:srgbClr val="7C084B"/>
                </a:solidFill>
              </a:rPr>
              <a:t>Malabar Gold &amp; Diamonds</a:t>
            </a:r>
          </a:p>
        </p:txBody>
      </p:sp>
      <p:cxnSp>
        <p:nvCxnSpPr>
          <p:cNvPr id="7" name="Straight Connector 6">
            <a:extLst>
              <a:ext uri="{FF2B5EF4-FFF2-40B4-BE49-F238E27FC236}">
                <a16:creationId xmlns:a16="http://schemas.microsoft.com/office/drawing/2014/main" id="{F951BCE2-C95D-206A-3931-D6759A417FAE}"/>
              </a:ext>
            </a:extLst>
          </p:cNvPr>
          <p:cNvCxnSpPr>
            <a:cxnSpLocks/>
          </p:cNvCxnSpPr>
          <p:nvPr/>
        </p:nvCxnSpPr>
        <p:spPr>
          <a:xfrm>
            <a:off x="0" y="3703643"/>
            <a:ext cx="12192000" cy="0"/>
          </a:xfrm>
          <a:prstGeom prst="line">
            <a:avLst/>
          </a:prstGeom>
          <a:ln w="38100">
            <a:solidFill>
              <a:srgbClr val="F0CD87"/>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83BB24-3C9E-2947-96F3-E205B06F2D7A}"/>
              </a:ext>
            </a:extLst>
          </p:cNvPr>
          <p:cNvSpPr txBox="1"/>
          <p:nvPr/>
        </p:nvSpPr>
        <p:spPr>
          <a:xfrm>
            <a:off x="12763500" y="5181600"/>
            <a:ext cx="184731" cy="369332"/>
          </a:xfrm>
          <a:prstGeom prst="rect">
            <a:avLst/>
          </a:prstGeom>
          <a:noFill/>
        </p:spPr>
        <p:txBody>
          <a:bodyPr wrap="none" rtlCol="0">
            <a:spAutoFit/>
          </a:bodyPr>
          <a:lstStyle/>
          <a:p>
            <a:endParaRPr lang="en-US"/>
          </a:p>
        </p:txBody>
      </p:sp>
      <p:pic>
        <p:nvPicPr>
          <p:cNvPr id="12" name="Picture 2" descr="Malabar Gold and Diamonds - Wikipedia">
            <a:extLst>
              <a:ext uri="{FF2B5EF4-FFF2-40B4-BE49-F238E27FC236}">
                <a16:creationId xmlns:a16="http://schemas.microsoft.com/office/drawing/2014/main" id="{2A798E59-3F73-4755-C998-DC65968956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49" t="11969" r="23953" b="39946"/>
          <a:stretch/>
        </p:blipFill>
        <p:spPr bwMode="auto">
          <a:xfrm>
            <a:off x="638497" y="2286000"/>
            <a:ext cx="1508080" cy="143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7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5622-CA90-E718-2048-9560B9204F5C}"/>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33167D38-0551-3C24-043B-B501BAC98063}"/>
              </a:ext>
            </a:extLst>
          </p:cNvPr>
          <p:cNvSpPr/>
          <p:nvPr/>
        </p:nvSpPr>
        <p:spPr>
          <a:xfrm>
            <a:off x="381770" y="1648825"/>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Business Model</a:t>
            </a:r>
          </a:p>
        </p:txBody>
      </p:sp>
      <p:pic>
        <p:nvPicPr>
          <p:cNvPr id="1026" name="Picture 2" descr="Malabar Gold and Diamonds - Wikipedia">
            <a:extLst>
              <a:ext uri="{FF2B5EF4-FFF2-40B4-BE49-F238E27FC236}">
                <a16:creationId xmlns:a16="http://schemas.microsoft.com/office/drawing/2014/main" id="{E42F71CB-B367-BBF3-6F2F-30F95E639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3465" y="163528"/>
            <a:ext cx="664374" cy="66437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1D7AE295-37E7-81C4-A65C-2F544475B876}"/>
              </a:ext>
            </a:extLst>
          </p:cNvPr>
          <p:cNvSpPr/>
          <p:nvPr/>
        </p:nvSpPr>
        <p:spPr>
          <a:xfrm>
            <a:off x="287378" y="314017"/>
            <a:ext cx="2258114" cy="526242"/>
          </a:xfrm>
          <a:prstGeom prst="roundRect">
            <a:avLst/>
          </a:prstGeom>
          <a:gradFill flip="none" rotWithShape="1">
            <a:gsLst>
              <a:gs pos="0">
                <a:srgbClr val="7C084B"/>
              </a:gs>
              <a:gs pos="54000">
                <a:srgbClr val="95416A"/>
              </a:gs>
              <a:gs pos="92000">
                <a:srgbClr val="B56192"/>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Company Overview</a:t>
            </a:r>
          </a:p>
        </p:txBody>
      </p:sp>
      <p:sp>
        <p:nvSpPr>
          <p:cNvPr id="3" name="Rounded Rectangle 2">
            <a:extLst>
              <a:ext uri="{FF2B5EF4-FFF2-40B4-BE49-F238E27FC236}">
                <a16:creationId xmlns:a16="http://schemas.microsoft.com/office/drawing/2014/main" id="{914F9412-813E-4C9B-01B4-BE7481F99296}"/>
              </a:ext>
            </a:extLst>
          </p:cNvPr>
          <p:cNvSpPr/>
          <p:nvPr/>
        </p:nvSpPr>
        <p:spPr>
          <a:xfrm>
            <a:off x="381770" y="2208998"/>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Product Portfolio</a:t>
            </a:r>
          </a:p>
        </p:txBody>
      </p:sp>
      <p:sp>
        <p:nvSpPr>
          <p:cNvPr id="6" name="Rounded Rectangle 5">
            <a:extLst>
              <a:ext uri="{FF2B5EF4-FFF2-40B4-BE49-F238E27FC236}">
                <a16:creationId xmlns:a16="http://schemas.microsoft.com/office/drawing/2014/main" id="{70A51657-C499-18DA-8C6C-6CAC7DCE4ABD}"/>
              </a:ext>
            </a:extLst>
          </p:cNvPr>
          <p:cNvSpPr/>
          <p:nvPr/>
        </p:nvSpPr>
        <p:spPr>
          <a:xfrm>
            <a:off x="381770" y="2769840"/>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Key Management</a:t>
            </a:r>
          </a:p>
        </p:txBody>
      </p:sp>
      <p:pic>
        <p:nvPicPr>
          <p:cNvPr id="7" name="Picture 6">
            <a:extLst>
              <a:ext uri="{FF2B5EF4-FFF2-40B4-BE49-F238E27FC236}">
                <a16:creationId xmlns:a16="http://schemas.microsoft.com/office/drawing/2014/main" id="{E67C865F-E482-92F0-D6BD-8CBA1930C46F}"/>
              </a:ext>
            </a:extLst>
          </p:cNvPr>
          <p:cNvPicPr>
            <a:picLocks noChangeAspect="1"/>
          </p:cNvPicPr>
          <p:nvPr/>
        </p:nvPicPr>
        <p:blipFill>
          <a:blip r:embed="rId3"/>
          <a:stretch>
            <a:fillRect/>
          </a:stretch>
        </p:blipFill>
        <p:spPr>
          <a:xfrm>
            <a:off x="1286614" y="2832948"/>
            <a:ext cx="5897002" cy="3304430"/>
          </a:xfrm>
          <a:prstGeom prst="rect">
            <a:avLst/>
          </a:prstGeom>
        </p:spPr>
      </p:pic>
      <p:pic>
        <p:nvPicPr>
          <p:cNvPr id="8" name="Picture 7">
            <a:extLst>
              <a:ext uri="{FF2B5EF4-FFF2-40B4-BE49-F238E27FC236}">
                <a16:creationId xmlns:a16="http://schemas.microsoft.com/office/drawing/2014/main" id="{D6D1D07D-2DE0-D03C-F908-776F7D6C0896}"/>
              </a:ext>
            </a:extLst>
          </p:cNvPr>
          <p:cNvPicPr>
            <a:picLocks noChangeAspect="1"/>
          </p:cNvPicPr>
          <p:nvPr/>
        </p:nvPicPr>
        <p:blipFill>
          <a:blip r:embed="rId4"/>
          <a:stretch>
            <a:fillRect/>
          </a:stretch>
        </p:blipFill>
        <p:spPr>
          <a:xfrm>
            <a:off x="7595630" y="3889561"/>
            <a:ext cx="2746975" cy="1513304"/>
          </a:xfrm>
          <a:prstGeom prst="rect">
            <a:avLst/>
          </a:prstGeom>
        </p:spPr>
      </p:pic>
      <p:graphicFrame>
        <p:nvGraphicFramePr>
          <p:cNvPr id="5" name="Table 4">
            <a:extLst>
              <a:ext uri="{FF2B5EF4-FFF2-40B4-BE49-F238E27FC236}">
                <a16:creationId xmlns:a16="http://schemas.microsoft.com/office/drawing/2014/main" id="{AEEB5B6C-7B58-06BB-9C1F-D6079C1A0E28}"/>
              </a:ext>
            </a:extLst>
          </p:cNvPr>
          <p:cNvGraphicFramePr>
            <a:graphicFrameLocks noGrp="1"/>
          </p:cNvGraphicFramePr>
          <p:nvPr/>
        </p:nvGraphicFramePr>
        <p:xfrm>
          <a:off x="6800243" y="497536"/>
          <a:ext cx="3715356" cy="2302578"/>
        </p:xfrm>
        <a:graphic>
          <a:graphicData uri="http://schemas.openxmlformats.org/drawingml/2006/table">
            <a:tbl>
              <a:tblPr firstRow="1" bandRow="1">
                <a:tableStyleId>{5C22544A-7EE6-4342-B048-85BDC9FD1C3A}</a:tableStyleId>
              </a:tblPr>
              <a:tblGrid>
                <a:gridCol w="1383635">
                  <a:extLst>
                    <a:ext uri="{9D8B030D-6E8A-4147-A177-3AD203B41FA5}">
                      <a16:colId xmlns:a16="http://schemas.microsoft.com/office/drawing/2014/main" val="2884219936"/>
                    </a:ext>
                  </a:extLst>
                </a:gridCol>
                <a:gridCol w="1634490">
                  <a:extLst>
                    <a:ext uri="{9D8B030D-6E8A-4147-A177-3AD203B41FA5}">
                      <a16:colId xmlns:a16="http://schemas.microsoft.com/office/drawing/2014/main" val="775671791"/>
                    </a:ext>
                  </a:extLst>
                </a:gridCol>
                <a:gridCol w="697231">
                  <a:extLst>
                    <a:ext uri="{9D8B030D-6E8A-4147-A177-3AD203B41FA5}">
                      <a16:colId xmlns:a16="http://schemas.microsoft.com/office/drawing/2014/main" val="3062409142"/>
                    </a:ext>
                  </a:extLst>
                </a:gridCol>
              </a:tblGrid>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b="0" err="1">
                          <a:solidFill>
                            <a:schemeClr val="tx1"/>
                          </a:solidFill>
                        </a:rPr>
                        <a:t>Ahammed</a:t>
                      </a:r>
                      <a:r>
                        <a:rPr lang="en-US" sz="1000" b="0">
                          <a:solidFill>
                            <a:schemeClr val="tx1"/>
                          </a:solidFill>
                        </a:rPr>
                        <a:t> M P</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b="0">
                          <a:solidFill>
                            <a:schemeClr val="tx1"/>
                          </a:solidFill>
                        </a:rPr>
                        <a:t>18.8%</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600013309"/>
                  </a:ext>
                </a:extLst>
              </a:tr>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err="1">
                          <a:solidFill>
                            <a:schemeClr val="tx1"/>
                          </a:solidFill>
                        </a:rPr>
                        <a:t>Shamlal</a:t>
                      </a:r>
                      <a:r>
                        <a:rPr lang="en-US" sz="1000">
                          <a:solidFill>
                            <a:schemeClr val="tx1"/>
                          </a:solidFill>
                        </a:rPr>
                        <a:t> M P</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10.02%</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413869528"/>
                  </a:ext>
                </a:extLst>
              </a:tr>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Abdul Salam K P</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8.01%</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1100522731"/>
                  </a:ext>
                </a:extLst>
              </a:tr>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err="1">
                          <a:solidFill>
                            <a:schemeClr val="tx1"/>
                          </a:solidFill>
                        </a:rPr>
                        <a:t>Mayankutty</a:t>
                      </a:r>
                      <a:r>
                        <a:rPr lang="en-US" sz="1000">
                          <a:solidFill>
                            <a:schemeClr val="tx1"/>
                          </a:solidFill>
                        </a:rPr>
                        <a:t> C</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7.11%</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789581935"/>
                  </a:ext>
                </a:extLst>
              </a:tr>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Nishad A K </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5.01%</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459184863"/>
                  </a:ext>
                </a:extLst>
              </a:tr>
              <a:tr h="383763">
                <a:tc>
                  <a:txBody>
                    <a:bodyPr/>
                    <a:lstStyle/>
                    <a:p>
                      <a:endParaRPr lang="en-US" sz="900">
                        <a:solidFill>
                          <a:schemeClr val="tx1"/>
                        </a:solidFill>
                      </a:endParaRP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err="1">
                          <a:solidFill>
                            <a:schemeClr val="tx1"/>
                          </a:solidFill>
                        </a:rPr>
                        <a:t>Veerankutty</a:t>
                      </a:r>
                      <a:r>
                        <a:rPr lang="en-US" sz="1000">
                          <a:solidFill>
                            <a:schemeClr val="tx1"/>
                          </a:solidFill>
                        </a:rPr>
                        <a:t> P</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r>
                        <a:rPr lang="en-US" sz="1000">
                          <a:solidFill>
                            <a:schemeClr val="tx1"/>
                          </a:solidFill>
                        </a:rPr>
                        <a:t>4.01%</a:t>
                      </a:r>
                    </a:p>
                  </a:txBody>
                  <a:tcP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1945991049"/>
                  </a:ext>
                </a:extLst>
              </a:tr>
            </a:tbl>
          </a:graphicData>
        </a:graphic>
      </p:graphicFrame>
      <p:sp>
        <p:nvSpPr>
          <p:cNvPr id="9" name="object 59">
            <a:extLst>
              <a:ext uri="{FF2B5EF4-FFF2-40B4-BE49-F238E27FC236}">
                <a16:creationId xmlns:a16="http://schemas.microsoft.com/office/drawing/2014/main" id="{4236DB3B-3830-6BE5-1596-BDC276EA5F82}"/>
              </a:ext>
            </a:extLst>
          </p:cNvPr>
          <p:cNvSpPr/>
          <p:nvPr/>
        </p:nvSpPr>
        <p:spPr>
          <a:xfrm rot="5400000">
            <a:off x="4518956" y="1370246"/>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10" name="object 67">
            <a:extLst>
              <a:ext uri="{FF2B5EF4-FFF2-40B4-BE49-F238E27FC236}">
                <a16:creationId xmlns:a16="http://schemas.microsoft.com/office/drawing/2014/main" id="{BEC7E63E-6ABF-5551-38AF-B858C6A97EAC}"/>
              </a:ext>
            </a:extLst>
          </p:cNvPr>
          <p:cNvSpPr txBox="1"/>
          <p:nvPr/>
        </p:nvSpPr>
        <p:spPr>
          <a:xfrm>
            <a:off x="4261248" y="1686921"/>
            <a:ext cx="823239"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Opportunities</a:t>
            </a:r>
            <a:endParaRPr sz="1100">
              <a:solidFill>
                <a:srgbClr val="7C0849"/>
              </a:solidFill>
              <a:latin typeface="Carlito"/>
              <a:cs typeface="Carlito"/>
            </a:endParaRPr>
          </a:p>
        </p:txBody>
      </p:sp>
    </p:spTree>
    <p:extLst>
      <p:ext uri="{BB962C8B-B14F-4D97-AF65-F5344CB8AC3E}">
        <p14:creationId xmlns:p14="http://schemas.microsoft.com/office/powerpoint/2010/main" val="213828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38C2-BDB7-5DE8-B4AE-AE47980FCF05}"/>
            </a:ext>
          </a:extLst>
        </p:cNvPr>
        <p:cNvGrpSpPr/>
        <p:nvPr/>
      </p:nvGrpSpPr>
      <p:grpSpPr>
        <a:xfrm>
          <a:off x="0" y="0"/>
          <a:ext cx="0" cy="0"/>
          <a:chOff x="0" y="0"/>
          <a:chExt cx="0" cy="0"/>
        </a:xfrm>
      </p:grpSpPr>
      <p:pic>
        <p:nvPicPr>
          <p:cNvPr id="25" name="Picture 2" descr="Malabar Gold and Diamonds - Wikipedia">
            <a:extLst>
              <a:ext uri="{FF2B5EF4-FFF2-40B4-BE49-F238E27FC236}">
                <a16:creationId xmlns:a16="http://schemas.microsoft.com/office/drawing/2014/main" id="{17A0C3E5-BF9C-D58C-0FDE-A8D1C3619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9DEBDDB5-A95D-E7D8-7703-658B47CCC526}"/>
              </a:ext>
            </a:extLst>
          </p:cNvPr>
          <p:cNvSpPr/>
          <p:nvPr/>
        </p:nvSpPr>
        <p:spPr>
          <a:xfrm>
            <a:off x="643899" y="32396"/>
            <a:ext cx="3446029"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noProof="0">
                <a:solidFill>
                  <a:srgbClr val="7C0849"/>
                </a:solidFill>
              </a:rPr>
              <a:t>Gold &amp; Jewellery Retail Industry Analysis</a:t>
            </a:r>
          </a:p>
        </p:txBody>
      </p:sp>
      <p:sp>
        <p:nvSpPr>
          <p:cNvPr id="13" name="Rectangle: Rounded Corners 12">
            <a:extLst>
              <a:ext uri="{FF2B5EF4-FFF2-40B4-BE49-F238E27FC236}">
                <a16:creationId xmlns:a16="http://schemas.microsoft.com/office/drawing/2014/main" id="{8EE41C18-EEA5-6945-71B5-C48F2B96413C}"/>
              </a:ext>
            </a:extLst>
          </p:cNvPr>
          <p:cNvSpPr/>
          <p:nvPr/>
        </p:nvSpPr>
        <p:spPr>
          <a:xfrm>
            <a:off x="4902202" y="109210"/>
            <a:ext cx="6936314"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sz="1200" noProof="0">
                <a:solidFill>
                  <a:srgbClr val="7C084B"/>
                </a:solidFill>
              </a:rPr>
              <a:t>The gold and jewellery retail industry encompasses both traditional </a:t>
            </a:r>
            <a:r>
              <a:rPr lang="en-IN" sz="1200" b="1" noProof="0">
                <a:solidFill>
                  <a:srgbClr val="7C084B"/>
                </a:solidFill>
              </a:rPr>
              <a:t>gold</a:t>
            </a:r>
            <a:r>
              <a:rPr lang="en-IN" sz="1200" noProof="0">
                <a:solidFill>
                  <a:srgbClr val="7C084B"/>
                </a:solidFill>
              </a:rPr>
              <a:t> and </a:t>
            </a:r>
            <a:r>
              <a:rPr lang="en-IN" sz="1200" b="1" noProof="0">
                <a:solidFill>
                  <a:srgbClr val="7C084B"/>
                </a:solidFill>
              </a:rPr>
              <a:t>non-gold</a:t>
            </a:r>
            <a:r>
              <a:rPr lang="en-IN" sz="1200" noProof="0">
                <a:solidFill>
                  <a:srgbClr val="7C084B"/>
                </a:solidFill>
              </a:rPr>
              <a:t> segments, which include jewellery made from diamonds, silver, precious stones, platinum, and other materials. </a:t>
            </a:r>
          </a:p>
        </p:txBody>
      </p:sp>
      <p:grpSp>
        <p:nvGrpSpPr>
          <p:cNvPr id="45" name="Group 44">
            <a:extLst>
              <a:ext uri="{FF2B5EF4-FFF2-40B4-BE49-F238E27FC236}">
                <a16:creationId xmlns:a16="http://schemas.microsoft.com/office/drawing/2014/main" id="{13FB5CBF-10C6-F80F-4310-AFCA71F37477}"/>
              </a:ext>
            </a:extLst>
          </p:cNvPr>
          <p:cNvGrpSpPr/>
          <p:nvPr/>
        </p:nvGrpSpPr>
        <p:grpSpPr>
          <a:xfrm>
            <a:off x="8229600" y="1006786"/>
            <a:ext cx="3591515" cy="3632434"/>
            <a:chOff x="8229600" y="1006786"/>
            <a:chExt cx="3591515" cy="3632434"/>
          </a:xfrm>
        </p:grpSpPr>
        <p:sp>
          <p:nvSpPr>
            <p:cNvPr id="116" name="Rounded Rectangle 66">
              <a:extLst>
                <a:ext uri="{FF2B5EF4-FFF2-40B4-BE49-F238E27FC236}">
                  <a16:creationId xmlns:a16="http://schemas.microsoft.com/office/drawing/2014/main" id="{0C35A1EB-6580-95B4-30FC-CD679988B699}"/>
                </a:ext>
              </a:extLst>
            </p:cNvPr>
            <p:cNvSpPr/>
            <p:nvPr/>
          </p:nvSpPr>
          <p:spPr>
            <a:xfrm>
              <a:off x="8247513" y="1337986"/>
              <a:ext cx="3573602" cy="3301234"/>
            </a:xfrm>
            <a:prstGeom prst="roundRect">
              <a:avLst>
                <a:gd name="adj" fmla="val 235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97DDEDC0-9D37-77E8-67F7-49A281441ECC}"/>
                </a:ext>
              </a:extLst>
            </p:cNvPr>
            <p:cNvSpPr/>
            <p:nvPr/>
          </p:nvSpPr>
          <p:spPr>
            <a:xfrm>
              <a:off x="8229600" y="1006786"/>
              <a:ext cx="3578941"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Market Trends</a:t>
              </a:r>
            </a:p>
          </p:txBody>
        </p:sp>
        <p:sp>
          <p:nvSpPr>
            <p:cNvPr id="7" name="TextBox 6">
              <a:extLst>
                <a:ext uri="{FF2B5EF4-FFF2-40B4-BE49-F238E27FC236}">
                  <a16:creationId xmlns:a16="http://schemas.microsoft.com/office/drawing/2014/main" id="{24F5796D-61AC-D4A4-D71A-2623DD9281B4}"/>
                </a:ext>
              </a:extLst>
            </p:cNvPr>
            <p:cNvSpPr txBox="1"/>
            <p:nvPr/>
          </p:nvSpPr>
          <p:spPr>
            <a:xfrm>
              <a:off x="8789150" y="1469121"/>
              <a:ext cx="3005273" cy="3118803"/>
            </a:xfrm>
            <a:prstGeom prst="rect">
              <a:avLst/>
            </a:prstGeom>
            <a:noFill/>
          </p:spPr>
          <p:txBody>
            <a:bodyPr wrap="square">
              <a:spAutoFit/>
            </a:bodyPr>
            <a:lstStyle/>
            <a:p>
              <a:r>
                <a:rPr lang="en-IN" sz="1000" noProof="0"/>
                <a:t>Emergence of</a:t>
              </a:r>
              <a:r>
                <a:rPr lang="en-IN" sz="1000" b="1" noProof="0"/>
                <a:t> online jewellery market </a:t>
              </a:r>
              <a:r>
                <a:rPr lang="en-IN" sz="1000" noProof="0"/>
                <a:t>with an expected growth rate of </a:t>
              </a:r>
              <a:r>
                <a:rPr lang="en-IN" sz="1000" b="1" noProof="0"/>
                <a:t>12%</a:t>
              </a:r>
              <a:r>
                <a:rPr lang="en-IN" sz="1000" noProof="0"/>
                <a:t> by FY28</a:t>
              </a:r>
            </a:p>
            <a:p>
              <a:endParaRPr lang="en-IN" sz="1000" noProof="0"/>
            </a:p>
            <a:p>
              <a:r>
                <a:rPr lang="en-IN" sz="1000" noProof="0"/>
                <a:t>Increasing preference for</a:t>
              </a:r>
              <a:r>
                <a:rPr lang="en-IN" sz="1000" b="1" noProof="0"/>
                <a:t> lightweight jewellery </a:t>
              </a:r>
              <a:r>
                <a:rPr lang="en-IN" sz="1000" noProof="0"/>
                <a:t>driven by working women and young population</a:t>
              </a:r>
            </a:p>
            <a:p>
              <a:endParaRPr lang="en-IN" sz="1000" noProof="0"/>
            </a:p>
            <a:p>
              <a:r>
                <a:rPr lang="en-IN" sz="1000" b="1" noProof="0"/>
                <a:t>BIS hallmark </a:t>
              </a:r>
              <a:r>
                <a:rPr lang="en-IN" sz="1000" noProof="0"/>
                <a:t>certification</a:t>
              </a:r>
              <a:r>
                <a:rPr lang="en-IN" sz="1000" b="1" noProof="0"/>
                <a:t> </a:t>
              </a:r>
              <a:r>
                <a:rPr lang="en-IN" sz="1000" noProof="0"/>
                <a:t>for quality assurance boosting consumer trust in the jewellery retailers</a:t>
              </a:r>
            </a:p>
            <a:p>
              <a:endParaRPr lang="en-IN" sz="1000" noProof="0"/>
            </a:p>
            <a:p>
              <a:r>
                <a:rPr lang="en-IN" sz="1000" b="1" noProof="0"/>
                <a:t>Gold as an investment </a:t>
              </a:r>
              <a:r>
                <a:rPr lang="en-IN" sz="1000" noProof="0"/>
                <a:t>option, with gold bars and coins comprising </a:t>
              </a:r>
              <a:r>
                <a:rPr lang="en-IN" sz="1000" b="1" noProof="0"/>
                <a:t>34%</a:t>
              </a:r>
              <a:r>
                <a:rPr lang="en-IN" sz="1000" noProof="0"/>
                <a:t> of gold consumption in FY23</a:t>
              </a:r>
            </a:p>
            <a:p>
              <a:endParaRPr lang="en-IN" sz="1000" noProof="0"/>
            </a:p>
            <a:p>
              <a:pPr>
                <a:spcAft>
                  <a:spcPts val="500"/>
                </a:spcAft>
              </a:pPr>
              <a:r>
                <a:rPr lang="en-IN" sz="1000" b="1" noProof="0"/>
                <a:t>Buyback schemes </a:t>
              </a:r>
              <a:r>
                <a:rPr lang="en-IN" sz="1000" noProof="0"/>
                <a:t> and </a:t>
              </a:r>
              <a:r>
                <a:rPr lang="en-IN" sz="1000" b="1" noProof="0"/>
                <a:t>Monthly Investment Plans (MIPs) </a:t>
              </a:r>
              <a:r>
                <a:rPr lang="en-IN" sz="1000" noProof="0"/>
                <a:t>to promote consumer loyalty</a:t>
              </a:r>
            </a:p>
            <a:p>
              <a:endParaRPr lang="en-IN" sz="1000" b="1" noProof="0"/>
            </a:p>
            <a:p>
              <a:pPr>
                <a:spcAft>
                  <a:spcPts val="500"/>
                </a:spcAft>
              </a:pPr>
              <a:r>
                <a:rPr lang="en-IN" sz="1000" noProof="0"/>
                <a:t>Expansion of </a:t>
              </a:r>
              <a:r>
                <a:rPr lang="en-IN" sz="1000" b="1" noProof="0"/>
                <a:t>male jewellery market</a:t>
              </a:r>
            </a:p>
            <a:p>
              <a:endParaRPr lang="en-IN" sz="1000" b="1" noProof="0"/>
            </a:p>
            <a:p>
              <a:r>
                <a:rPr lang="en-IN" sz="1000" noProof="0"/>
                <a:t>Rising</a:t>
              </a:r>
              <a:r>
                <a:rPr lang="en-IN" sz="1000" b="1" noProof="0"/>
                <a:t> influence of social media </a:t>
              </a:r>
              <a:r>
                <a:rPr lang="en-IN" sz="1000" noProof="0"/>
                <a:t>in shaping fashion trends and visibility</a:t>
              </a:r>
            </a:p>
          </p:txBody>
        </p:sp>
        <p:pic>
          <p:nvPicPr>
            <p:cNvPr id="9" name="Picture 8">
              <a:extLst>
                <a:ext uri="{FF2B5EF4-FFF2-40B4-BE49-F238E27FC236}">
                  <a16:creationId xmlns:a16="http://schemas.microsoft.com/office/drawing/2014/main" id="{994A06E9-47AE-8E74-DB15-8AAA5EF89821}"/>
                </a:ext>
              </a:extLst>
            </p:cNvPr>
            <p:cNvPicPr>
              <a:picLocks noChangeAspect="1"/>
            </p:cNvPicPr>
            <p:nvPr/>
          </p:nvPicPr>
          <p:blipFill>
            <a:blip r:embed="rId4"/>
            <a:stretch>
              <a:fillRect/>
            </a:stretch>
          </p:blipFill>
          <p:spPr>
            <a:xfrm>
              <a:off x="8327351" y="3717393"/>
              <a:ext cx="471600" cy="448166"/>
            </a:xfrm>
            <a:prstGeom prst="ellipse">
              <a:avLst/>
            </a:prstGeom>
          </p:spPr>
        </p:pic>
        <p:pic>
          <p:nvPicPr>
            <p:cNvPr id="11" name="Picture 10">
              <a:extLst>
                <a:ext uri="{FF2B5EF4-FFF2-40B4-BE49-F238E27FC236}">
                  <a16:creationId xmlns:a16="http://schemas.microsoft.com/office/drawing/2014/main" id="{9C7894E3-B85D-BD55-4050-790E3DC73B3D}"/>
                </a:ext>
              </a:extLst>
            </p:cNvPr>
            <p:cNvPicPr>
              <a:picLocks noChangeAspect="1"/>
            </p:cNvPicPr>
            <p:nvPr/>
          </p:nvPicPr>
          <p:blipFill>
            <a:blip r:embed="rId5"/>
            <a:srcRect l="8021"/>
            <a:stretch/>
          </p:blipFill>
          <p:spPr>
            <a:xfrm>
              <a:off x="8341194" y="4220327"/>
              <a:ext cx="471600" cy="396033"/>
            </a:xfrm>
            <a:prstGeom prst="ellipse">
              <a:avLst/>
            </a:prstGeom>
          </p:spPr>
        </p:pic>
        <p:pic>
          <p:nvPicPr>
            <p:cNvPr id="14" name="Picture 13">
              <a:extLst>
                <a:ext uri="{FF2B5EF4-FFF2-40B4-BE49-F238E27FC236}">
                  <a16:creationId xmlns:a16="http://schemas.microsoft.com/office/drawing/2014/main" id="{30F63222-05E0-2B7C-DA08-2470F6ABAFA1}"/>
                </a:ext>
              </a:extLst>
            </p:cNvPr>
            <p:cNvPicPr>
              <a:picLocks noChangeAspect="1"/>
            </p:cNvPicPr>
            <p:nvPr/>
          </p:nvPicPr>
          <p:blipFill>
            <a:blip r:embed="rId6"/>
            <a:stretch>
              <a:fillRect/>
            </a:stretch>
          </p:blipFill>
          <p:spPr>
            <a:xfrm>
              <a:off x="8332511" y="2334894"/>
              <a:ext cx="471600" cy="401968"/>
            </a:xfrm>
            <a:prstGeom prst="ellipse">
              <a:avLst/>
            </a:prstGeom>
          </p:spPr>
        </p:pic>
        <p:pic>
          <p:nvPicPr>
            <p:cNvPr id="16" name="Picture 15">
              <a:extLst>
                <a:ext uri="{FF2B5EF4-FFF2-40B4-BE49-F238E27FC236}">
                  <a16:creationId xmlns:a16="http://schemas.microsoft.com/office/drawing/2014/main" id="{CCDA3B88-E123-E5B7-F60B-87C92B9DE9CB}"/>
                </a:ext>
              </a:extLst>
            </p:cNvPr>
            <p:cNvPicPr>
              <a:picLocks noChangeAspect="1"/>
            </p:cNvPicPr>
            <p:nvPr/>
          </p:nvPicPr>
          <p:blipFill>
            <a:blip r:embed="rId7"/>
            <a:stretch>
              <a:fillRect/>
            </a:stretch>
          </p:blipFill>
          <p:spPr>
            <a:xfrm>
              <a:off x="8327351" y="1912176"/>
              <a:ext cx="471600" cy="356614"/>
            </a:xfrm>
            <a:prstGeom prst="ellipse">
              <a:avLst/>
            </a:prstGeom>
          </p:spPr>
        </p:pic>
        <p:pic>
          <p:nvPicPr>
            <p:cNvPr id="18" name="Picture 17">
              <a:extLst>
                <a:ext uri="{FF2B5EF4-FFF2-40B4-BE49-F238E27FC236}">
                  <a16:creationId xmlns:a16="http://schemas.microsoft.com/office/drawing/2014/main" id="{51A1BC3D-196E-BDB9-39F6-844A4E64454A}"/>
                </a:ext>
              </a:extLst>
            </p:cNvPr>
            <p:cNvPicPr>
              <a:picLocks noChangeAspect="1"/>
            </p:cNvPicPr>
            <p:nvPr/>
          </p:nvPicPr>
          <p:blipFill>
            <a:blip r:embed="rId8"/>
            <a:srcRect t="21453" r="36487"/>
            <a:stretch/>
          </p:blipFill>
          <p:spPr>
            <a:xfrm>
              <a:off x="8331362" y="2822630"/>
              <a:ext cx="471600" cy="395345"/>
            </a:xfrm>
            <a:prstGeom prst="ellipse">
              <a:avLst/>
            </a:prstGeom>
          </p:spPr>
        </p:pic>
        <p:pic>
          <p:nvPicPr>
            <p:cNvPr id="20" name="Picture 19">
              <a:extLst>
                <a:ext uri="{FF2B5EF4-FFF2-40B4-BE49-F238E27FC236}">
                  <a16:creationId xmlns:a16="http://schemas.microsoft.com/office/drawing/2014/main" id="{2EDE385C-6088-D311-5B22-B8809C785029}"/>
                </a:ext>
              </a:extLst>
            </p:cNvPr>
            <p:cNvPicPr>
              <a:picLocks noChangeAspect="1"/>
            </p:cNvPicPr>
            <p:nvPr/>
          </p:nvPicPr>
          <p:blipFill>
            <a:blip r:embed="rId9"/>
            <a:stretch>
              <a:fillRect/>
            </a:stretch>
          </p:blipFill>
          <p:spPr>
            <a:xfrm>
              <a:off x="8327351" y="3249424"/>
              <a:ext cx="471600" cy="418809"/>
            </a:xfrm>
            <a:prstGeom prst="ellipse">
              <a:avLst/>
            </a:prstGeom>
          </p:spPr>
        </p:pic>
        <p:pic>
          <p:nvPicPr>
            <p:cNvPr id="22" name="Picture 21">
              <a:extLst>
                <a:ext uri="{FF2B5EF4-FFF2-40B4-BE49-F238E27FC236}">
                  <a16:creationId xmlns:a16="http://schemas.microsoft.com/office/drawing/2014/main" id="{60D16754-6A09-8C36-F385-9F8C1A1A2AD3}"/>
                </a:ext>
              </a:extLst>
            </p:cNvPr>
            <p:cNvPicPr>
              <a:picLocks noChangeAspect="1"/>
            </p:cNvPicPr>
            <p:nvPr/>
          </p:nvPicPr>
          <p:blipFill>
            <a:blip r:embed="rId10"/>
            <a:stretch>
              <a:fillRect/>
            </a:stretch>
          </p:blipFill>
          <p:spPr>
            <a:xfrm>
              <a:off x="8327003" y="1421430"/>
              <a:ext cx="471948" cy="431495"/>
            </a:xfrm>
            <a:prstGeom prst="ellipse">
              <a:avLst/>
            </a:prstGeom>
          </p:spPr>
        </p:pic>
      </p:grpSp>
      <p:grpSp>
        <p:nvGrpSpPr>
          <p:cNvPr id="44" name="Group 43">
            <a:extLst>
              <a:ext uri="{FF2B5EF4-FFF2-40B4-BE49-F238E27FC236}">
                <a16:creationId xmlns:a16="http://schemas.microsoft.com/office/drawing/2014/main" id="{EF54D4C6-A73D-5248-E5F3-163A7F90D452}"/>
              </a:ext>
            </a:extLst>
          </p:cNvPr>
          <p:cNvGrpSpPr/>
          <p:nvPr/>
        </p:nvGrpSpPr>
        <p:grpSpPr>
          <a:xfrm>
            <a:off x="299525" y="3886052"/>
            <a:ext cx="3240895" cy="2875303"/>
            <a:chOff x="299525" y="3886052"/>
            <a:chExt cx="3240895" cy="2875303"/>
          </a:xfrm>
        </p:grpSpPr>
        <p:sp>
          <p:nvSpPr>
            <p:cNvPr id="125" name="Rounded Rectangle 66">
              <a:extLst>
                <a:ext uri="{FF2B5EF4-FFF2-40B4-BE49-F238E27FC236}">
                  <a16:creationId xmlns:a16="http://schemas.microsoft.com/office/drawing/2014/main" id="{51AC6CE1-E2F0-43BB-29CD-984DCB8EB334}"/>
                </a:ext>
              </a:extLst>
            </p:cNvPr>
            <p:cNvSpPr/>
            <p:nvPr/>
          </p:nvSpPr>
          <p:spPr>
            <a:xfrm>
              <a:off x="299525" y="4327308"/>
              <a:ext cx="3235960" cy="225059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a:extLst>
                <a:ext uri="{FF2B5EF4-FFF2-40B4-BE49-F238E27FC236}">
                  <a16:creationId xmlns:a16="http://schemas.microsoft.com/office/drawing/2014/main" id="{D6E51818-A90B-F5B8-077E-B3097536CF0E}"/>
                </a:ext>
              </a:extLst>
            </p:cNvPr>
            <p:cNvSpPr/>
            <p:nvPr/>
          </p:nvSpPr>
          <p:spPr>
            <a:xfrm>
              <a:off x="309355" y="3886052"/>
              <a:ext cx="3231065" cy="410046"/>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Growth Drivers</a:t>
              </a:r>
            </a:p>
          </p:txBody>
        </p:sp>
        <p:sp>
          <p:nvSpPr>
            <p:cNvPr id="27" name="TextBox 26">
              <a:extLst>
                <a:ext uri="{FF2B5EF4-FFF2-40B4-BE49-F238E27FC236}">
                  <a16:creationId xmlns:a16="http://schemas.microsoft.com/office/drawing/2014/main" id="{D6900FCF-3645-232A-4AC8-41E90157DA65}"/>
                </a:ext>
              </a:extLst>
            </p:cNvPr>
            <p:cNvSpPr txBox="1"/>
            <p:nvPr/>
          </p:nvSpPr>
          <p:spPr>
            <a:xfrm>
              <a:off x="652947" y="4360698"/>
              <a:ext cx="2862269" cy="2400657"/>
            </a:xfrm>
            <a:prstGeom prst="rect">
              <a:avLst/>
            </a:prstGeom>
            <a:noFill/>
          </p:spPr>
          <p:txBody>
            <a:bodyPr wrap="square">
              <a:spAutoFit/>
            </a:bodyPr>
            <a:lstStyle/>
            <a:p>
              <a:r>
                <a:rPr lang="en-IN" sz="1000" kern="100">
                  <a:effectLst/>
                  <a:ea typeface="Calibri" panose="020F0502020204030204" pitchFamily="34" charset="0"/>
                  <a:cs typeface="Times New Roman" panose="02020603050405020304" pitchFamily="18" charset="0"/>
                </a:rPr>
                <a:t>Increasing </a:t>
              </a:r>
              <a:r>
                <a:rPr lang="en-IN" sz="1000" b="1" kern="100">
                  <a:effectLst/>
                  <a:ea typeface="Calibri" panose="020F0502020204030204" pitchFamily="34" charset="0"/>
                  <a:cs typeface="Times New Roman" panose="02020603050405020304" pitchFamily="18" charset="0"/>
                </a:rPr>
                <a:t>disposable</a:t>
              </a:r>
              <a:r>
                <a:rPr lang="en-IN" sz="1000" kern="100">
                  <a:effectLst/>
                  <a:ea typeface="Calibri" panose="020F0502020204030204" pitchFamily="34" charset="0"/>
                  <a:cs typeface="Times New Roman" panose="02020603050405020304" pitchFamily="18" charset="0"/>
                </a:rPr>
                <a:t> </a:t>
              </a:r>
              <a:r>
                <a:rPr lang="en-IN" sz="1000" b="1" kern="100">
                  <a:effectLst/>
                  <a:ea typeface="Calibri" panose="020F0502020204030204" pitchFamily="34" charset="0"/>
                  <a:cs typeface="Times New Roman" panose="02020603050405020304" pitchFamily="18" charset="0"/>
                </a:rPr>
                <a:t>income</a:t>
              </a:r>
              <a:r>
                <a:rPr lang="en-IN" sz="1000" kern="100">
                  <a:effectLst/>
                  <a:ea typeface="Calibri" panose="020F0502020204030204" pitchFamily="34" charset="0"/>
                  <a:cs typeface="Times New Roman" panose="02020603050405020304" pitchFamily="18" charset="0"/>
                </a:rPr>
                <a:t> leading to consumer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pending on premium products</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Expansion of retail stores into </a:t>
              </a:r>
              <a:r>
                <a:rPr lang="en-IN" sz="1000" b="1" kern="100">
                  <a:effectLst/>
                  <a:ea typeface="Calibri" panose="020F0502020204030204" pitchFamily="34" charset="0"/>
                  <a:cs typeface="Times New Roman" panose="02020603050405020304" pitchFamily="18" charset="0"/>
                </a:rPr>
                <a:t>Tier II /III cities</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Cultural and social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ignificance of gold during </a:t>
              </a:r>
              <a:r>
                <a:rPr lang="en-IN" sz="1000" b="1" kern="100">
                  <a:effectLst/>
                  <a:ea typeface="Calibri" panose="020F0502020204030204" pitchFamily="34" charset="0"/>
                  <a:cs typeface="Times New Roman" panose="02020603050405020304" pitchFamily="18" charset="0"/>
                </a:rPr>
                <a:t>weddings and festivals</a:t>
              </a: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India’s growing </a:t>
              </a:r>
              <a:r>
                <a:rPr lang="en-IN" sz="1000" b="1" kern="100">
                  <a:ea typeface="Calibri" panose="020F0502020204030204" pitchFamily="34" charset="0"/>
                  <a:cs typeface="Times New Roman" panose="02020603050405020304" pitchFamily="18" charset="0"/>
                </a:rPr>
                <a:t>working age population</a:t>
              </a:r>
            </a:p>
            <a:p>
              <a:endParaRPr lang="en-IN" sz="1000" kern="100">
                <a:effectLst/>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Global advantage through </a:t>
              </a:r>
              <a:r>
                <a:rPr lang="en-IN" sz="1000" b="1" kern="100">
                  <a:ea typeface="Calibri" panose="020F0502020204030204" pitchFamily="34" charset="0"/>
                  <a:cs typeface="Times New Roman" panose="02020603050405020304" pitchFamily="18" charset="0"/>
                </a:rPr>
                <a:t>skilled artisans</a:t>
              </a:r>
            </a:p>
            <a:p>
              <a:endParaRPr lang="en-IN" sz="1000" kern="100">
                <a:ea typeface="Calibri" panose="020F0502020204030204" pitchFamily="34" charset="0"/>
                <a:cs typeface="Times New Roman" panose="02020603050405020304" pitchFamily="18" charset="0"/>
              </a:endParaRPr>
            </a:p>
            <a:p>
              <a:r>
                <a:rPr lang="en-IN" sz="1000" b="1" kern="100">
                  <a:ea typeface="Calibri" panose="020F0502020204030204" pitchFamily="34" charset="0"/>
                  <a:cs typeface="Times New Roman" panose="02020603050405020304" pitchFamily="18" charset="0"/>
                </a:rPr>
                <a:t>Diversification</a:t>
              </a:r>
              <a:r>
                <a:rPr lang="en-IN" sz="1000" kern="100">
                  <a:ea typeface="Calibri" panose="020F0502020204030204" pitchFamily="34" charset="0"/>
                  <a:cs typeface="Times New Roman" panose="02020603050405020304" pitchFamily="18" charset="0"/>
                </a:rPr>
                <a:t> into other jewellery types like pearls and lab grown diamonds</a:t>
              </a:r>
              <a:endParaRPr lang="en-US" sz="1000" kern="100">
                <a:ea typeface="Calibri" panose="020F0502020204030204" pitchFamily="34" charset="0"/>
                <a:cs typeface="Times New Roman" panose="02020603050405020304" pitchFamily="18" charset="0"/>
              </a:endParaRPr>
            </a:p>
            <a:p>
              <a:endParaRPr lang="en-US" sz="1000"/>
            </a:p>
          </p:txBody>
        </p:sp>
        <p:cxnSp>
          <p:nvCxnSpPr>
            <p:cNvPr id="28" name="Straight Connector 27">
              <a:extLst>
                <a:ext uri="{FF2B5EF4-FFF2-40B4-BE49-F238E27FC236}">
                  <a16:creationId xmlns:a16="http://schemas.microsoft.com/office/drawing/2014/main" id="{2D634683-09FD-02C5-DC83-15A3B35BF869}"/>
                </a:ext>
              </a:extLst>
            </p:cNvPr>
            <p:cNvCxnSpPr>
              <a:cxnSpLocks/>
            </p:cNvCxnSpPr>
            <p:nvPr/>
          </p:nvCxnSpPr>
          <p:spPr>
            <a:xfrm flipH="1">
              <a:off x="513333" y="4327329"/>
              <a:ext cx="5488" cy="223200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C5CCA731-36A8-290D-CB85-FD34F9A8A796}"/>
                </a:ext>
              </a:extLst>
            </p:cNvPr>
            <p:cNvSpPr/>
            <p:nvPr/>
          </p:nvSpPr>
          <p:spPr>
            <a:xfrm>
              <a:off x="384208" y="442482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1</a:t>
              </a:r>
            </a:p>
          </p:txBody>
        </p:sp>
        <p:sp>
          <p:nvSpPr>
            <p:cNvPr id="30" name="Oval 29">
              <a:extLst>
                <a:ext uri="{FF2B5EF4-FFF2-40B4-BE49-F238E27FC236}">
                  <a16:creationId xmlns:a16="http://schemas.microsoft.com/office/drawing/2014/main" id="{F3612A2C-748F-E512-0348-A8AB2339ECA0}"/>
                </a:ext>
              </a:extLst>
            </p:cNvPr>
            <p:cNvSpPr/>
            <p:nvPr/>
          </p:nvSpPr>
          <p:spPr>
            <a:xfrm>
              <a:off x="384208" y="555699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4</a:t>
              </a:r>
            </a:p>
          </p:txBody>
        </p:sp>
        <p:sp>
          <p:nvSpPr>
            <p:cNvPr id="31" name="Oval 30">
              <a:extLst>
                <a:ext uri="{FF2B5EF4-FFF2-40B4-BE49-F238E27FC236}">
                  <a16:creationId xmlns:a16="http://schemas.microsoft.com/office/drawing/2014/main" id="{9157A304-AC2D-7EB1-CB90-606F736BB7E0}"/>
                </a:ext>
              </a:extLst>
            </p:cNvPr>
            <p:cNvSpPr/>
            <p:nvPr/>
          </p:nvSpPr>
          <p:spPr>
            <a:xfrm>
              <a:off x="384208" y="6228556"/>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6</a:t>
              </a:r>
            </a:p>
          </p:txBody>
        </p:sp>
        <p:sp>
          <p:nvSpPr>
            <p:cNvPr id="32" name="Oval 31">
              <a:extLst>
                <a:ext uri="{FF2B5EF4-FFF2-40B4-BE49-F238E27FC236}">
                  <a16:creationId xmlns:a16="http://schemas.microsoft.com/office/drawing/2014/main" id="{56C4AF8C-00D1-30C9-FC6C-1545EA189426}"/>
                </a:ext>
              </a:extLst>
            </p:cNvPr>
            <p:cNvSpPr/>
            <p:nvPr/>
          </p:nvSpPr>
          <p:spPr>
            <a:xfrm>
              <a:off x="384208" y="478745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a:t>2</a:t>
              </a:r>
            </a:p>
          </p:txBody>
        </p:sp>
        <p:sp>
          <p:nvSpPr>
            <p:cNvPr id="33" name="Oval 32">
              <a:extLst>
                <a:ext uri="{FF2B5EF4-FFF2-40B4-BE49-F238E27FC236}">
                  <a16:creationId xmlns:a16="http://schemas.microsoft.com/office/drawing/2014/main" id="{E2188BD6-25C2-B537-E6A9-E57360B5E00A}"/>
                </a:ext>
              </a:extLst>
            </p:cNvPr>
            <p:cNvSpPr/>
            <p:nvPr/>
          </p:nvSpPr>
          <p:spPr>
            <a:xfrm>
              <a:off x="384208" y="5166982"/>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3</a:t>
              </a:r>
            </a:p>
          </p:txBody>
        </p:sp>
        <p:sp>
          <p:nvSpPr>
            <p:cNvPr id="34" name="Oval 33">
              <a:extLst>
                <a:ext uri="{FF2B5EF4-FFF2-40B4-BE49-F238E27FC236}">
                  <a16:creationId xmlns:a16="http://schemas.microsoft.com/office/drawing/2014/main" id="{81BA9D98-4A40-124D-C927-034BDF71DB72}"/>
                </a:ext>
              </a:extLst>
            </p:cNvPr>
            <p:cNvSpPr/>
            <p:nvPr/>
          </p:nvSpPr>
          <p:spPr>
            <a:xfrm>
              <a:off x="384208" y="586592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5</a:t>
              </a:r>
            </a:p>
          </p:txBody>
        </p:sp>
      </p:grpSp>
      <p:grpSp>
        <p:nvGrpSpPr>
          <p:cNvPr id="37" name="Group 36">
            <a:extLst>
              <a:ext uri="{FF2B5EF4-FFF2-40B4-BE49-F238E27FC236}">
                <a16:creationId xmlns:a16="http://schemas.microsoft.com/office/drawing/2014/main" id="{3C540E7F-80B9-8CC8-AA4A-EF4102895B90}"/>
              </a:ext>
            </a:extLst>
          </p:cNvPr>
          <p:cNvGrpSpPr/>
          <p:nvPr/>
        </p:nvGrpSpPr>
        <p:grpSpPr>
          <a:xfrm>
            <a:off x="3765393" y="3886052"/>
            <a:ext cx="4356053" cy="2691855"/>
            <a:chOff x="3765393" y="3886052"/>
            <a:chExt cx="4356053" cy="2691855"/>
          </a:xfrm>
        </p:grpSpPr>
        <p:sp>
          <p:nvSpPr>
            <p:cNvPr id="124" name="Rounded Rectangle 66">
              <a:extLst>
                <a:ext uri="{FF2B5EF4-FFF2-40B4-BE49-F238E27FC236}">
                  <a16:creationId xmlns:a16="http://schemas.microsoft.com/office/drawing/2014/main" id="{22323B3C-3C0F-736E-FCCF-CF633F1468DD}"/>
                </a:ext>
              </a:extLst>
            </p:cNvPr>
            <p:cNvSpPr/>
            <p:nvPr/>
          </p:nvSpPr>
          <p:spPr>
            <a:xfrm>
              <a:off x="3779077" y="5526759"/>
              <a:ext cx="4204258" cy="105114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66">
              <a:extLst>
                <a:ext uri="{FF2B5EF4-FFF2-40B4-BE49-F238E27FC236}">
                  <a16:creationId xmlns:a16="http://schemas.microsoft.com/office/drawing/2014/main" id="{301C4AE3-57A8-8471-D3B1-8AC92E70C736}"/>
                </a:ext>
              </a:extLst>
            </p:cNvPr>
            <p:cNvSpPr/>
            <p:nvPr/>
          </p:nvSpPr>
          <p:spPr>
            <a:xfrm>
              <a:off x="3779077" y="4360697"/>
              <a:ext cx="4204258" cy="112701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2">
              <a:extLst>
                <a:ext uri="{FF2B5EF4-FFF2-40B4-BE49-F238E27FC236}">
                  <a16:creationId xmlns:a16="http://schemas.microsoft.com/office/drawing/2014/main" id="{41FA7A9F-2A36-3F5A-D0C0-821078B5CD3F}"/>
                </a:ext>
              </a:extLst>
            </p:cNvPr>
            <p:cNvSpPr/>
            <p:nvPr/>
          </p:nvSpPr>
          <p:spPr>
            <a:xfrm>
              <a:off x="3765393" y="3886052"/>
              <a:ext cx="4208568" cy="406295"/>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Opportunities and Threats</a:t>
              </a:r>
            </a:p>
          </p:txBody>
        </p:sp>
        <p:sp>
          <p:nvSpPr>
            <p:cNvPr id="38" name="object 59">
              <a:extLst>
                <a:ext uri="{FF2B5EF4-FFF2-40B4-BE49-F238E27FC236}">
                  <a16:creationId xmlns:a16="http://schemas.microsoft.com/office/drawing/2014/main" id="{11BC7DDB-E3C1-C6AA-3264-F15ABEF28EA7}"/>
                </a:ext>
              </a:extLst>
            </p:cNvPr>
            <p:cNvSpPr/>
            <p:nvPr/>
          </p:nvSpPr>
          <p:spPr>
            <a:xfrm>
              <a:off x="3843064" y="4515415"/>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39" name="object 67">
              <a:extLst>
                <a:ext uri="{FF2B5EF4-FFF2-40B4-BE49-F238E27FC236}">
                  <a16:creationId xmlns:a16="http://schemas.microsoft.com/office/drawing/2014/main" id="{FF1F9587-7EC8-19BD-D25E-E95CB1CCE7B7}"/>
                </a:ext>
              </a:extLst>
            </p:cNvPr>
            <p:cNvSpPr txBox="1"/>
            <p:nvPr/>
          </p:nvSpPr>
          <p:spPr>
            <a:xfrm rot="16200000">
              <a:off x="3587258" y="4842807"/>
              <a:ext cx="823239"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Opportunities</a:t>
              </a:r>
              <a:endParaRPr sz="1100">
                <a:solidFill>
                  <a:srgbClr val="7C0849"/>
                </a:solidFill>
                <a:latin typeface="Carlito"/>
                <a:cs typeface="Carlito"/>
              </a:endParaRPr>
            </a:p>
          </p:txBody>
        </p:sp>
        <p:sp>
          <p:nvSpPr>
            <p:cNvPr id="40" name="TextBox 39">
              <a:extLst>
                <a:ext uri="{FF2B5EF4-FFF2-40B4-BE49-F238E27FC236}">
                  <a16:creationId xmlns:a16="http://schemas.microsoft.com/office/drawing/2014/main" id="{694B2D27-0235-FF8A-3CD8-586B5E5A2E68}"/>
                </a:ext>
              </a:extLst>
            </p:cNvPr>
            <p:cNvSpPr txBox="1"/>
            <p:nvPr/>
          </p:nvSpPr>
          <p:spPr>
            <a:xfrm>
              <a:off x="4463583" y="4454495"/>
              <a:ext cx="3588049" cy="1015663"/>
            </a:xfrm>
            <a:prstGeom prst="rect">
              <a:avLst/>
            </a:prstGeom>
            <a:noFill/>
          </p:spPr>
          <p:txBody>
            <a:bodyPr wrap="square">
              <a:spAutoFit/>
            </a:bodyPr>
            <a:lstStyle/>
            <a:p>
              <a:r>
                <a:rPr lang="en-IN" sz="1000" b="1" kern="100">
                  <a:ea typeface="Calibri" panose="020F0502020204030204" pitchFamily="34" charset="0"/>
                  <a:cs typeface="Times New Roman" panose="02020603050405020304" pitchFamily="18" charset="0"/>
                </a:rPr>
                <a:t>New business models </a:t>
              </a:r>
              <a:r>
                <a:rPr lang="en-IN" sz="1000" kern="100">
                  <a:ea typeface="Calibri" panose="020F0502020204030204" pitchFamily="34" charset="0"/>
                  <a:cs typeface="Times New Roman" panose="02020603050405020304" pitchFamily="18" charset="0"/>
                </a:rPr>
                <a:t>to capture the growing demand for premium and personalized opportunities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Adoption to </a:t>
              </a:r>
              <a:r>
                <a:rPr lang="en-IN" sz="1000" b="1" kern="100">
                  <a:ea typeface="Calibri" panose="020F0502020204030204" pitchFamily="34" charset="0"/>
                  <a:cs typeface="Times New Roman" panose="02020603050405020304" pitchFamily="18" charset="0"/>
                </a:rPr>
                <a:t>digital channels </a:t>
              </a:r>
              <a:r>
                <a:rPr lang="en-IN" sz="1000" kern="100">
                  <a:ea typeface="Calibri" panose="020F0502020204030204" pitchFamily="34" charset="0"/>
                  <a:cs typeface="Times New Roman" panose="02020603050405020304" pitchFamily="18" charset="0"/>
                </a:rPr>
                <a:t>to expand into new markets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US" sz="1000"/>
                <a:t>Regional and </a:t>
              </a:r>
              <a:r>
                <a:rPr lang="en-US" sz="1000" b="1"/>
                <a:t>international expansion </a:t>
              </a:r>
              <a:r>
                <a:rPr lang="en-US" sz="1000"/>
                <a:t>of existing brands</a:t>
              </a:r>
            </a:p>
          </p:txBody>
        </p:sp>
        <p:sp>
          <p:nvSpPr>
            <p:cNvPr id="56" name="object 59">
              <a:extLst>
                <a:ext uri="{FF2B5EF4-FFF2-40B4-BE49-F238E27FC236}">
                  <a16:creationId xmlns:a16="http://schemas.microsoft.com/office/drawing/2014/main" id="{302B6D84-A06B-7CEF-F6FE-C53559AC0532}"/>
                </a:ext>
              </a:extLst>
            </p:cNvPr>
            <p:cNvSpPr/>
            <p:nvPr/>
          </p:nvSpPr>
          <p:spPr>
            <a:xfrm>
              <a:off x="3843064" y="5711711"/>
              <a:ext cx="296318" cy="720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57" name="object 67">
              <a:extLst>
                <a:ext uri="{FF2B5EF4-FFF2-40B4-BE49-F238E27FC236}">
                  <a16:creationId xmlns:a16="http://schemas.microsoft.com/office/drawing/2014/main" id="{32927780-0EA8-AD4F-AF6C-A3766FA2A6B3}"/>
                </a:ext>
              </a:extLst>
            </p:cNvPr>
            <p:cNvSpPr txBox="1"/>
            <p:nvPr/>
          </p:nvSpPr>
          <p:spPr>
            <a:xfrm rot="16200000">
              <a:off x="3756943" y="5962983"/>
              <a:ext cx="483870"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Threats</a:t>
              </a:r>
              <a:endParaRPr sz="1100">
                <a:solidFill>
                  <a:srgbClr val="7C0849"/>
                </a:solidFill>
                <a:latin typeface="Carlito"/>
                <a:cs typeface="Carlito"/>
              </a:endParaRPr>
            </a:p>
          </p:txBody>
        </p:sp>
        <p:sp>
          <p:nvSpPr>
            <p:cNvPr id="58" name="TextBox 57">
              <a:extLst>
                <a:ext uri="{FF2B5EF4-FFF2-40B4-BE49-F238E27FC236}">
                  <a16:creationId xmlns:a16="http://schemas.microsoft.com/office/drawing/2014/main" id="{A1B14131-8392-B48B-781A-2F446C834DC3}"/>
                </a:ext>
              </a:extLst>
            </p:cNvPr>
            <p:cNvSpPr txBox="1"/>
            <p:nvPr/>
          </p:nvSpPr>
          <p:spPr>
            <a:xfrm>
              <a:off x="4463583" y="5650791"/>
              <a:ext cx="3657863" cy="861774"/>
            </a:xfrm>
            <a:prstGeom prst="rect">
              <a:avLst/>
            </a:prstGeom>
            <a:noFill/>
          </p:spPr>
          <p:txBody>
            <a:bodyPr wrap="square">
              <a:spAutoFit/>
            </a:bodyPr>
            <a:lstStyle/>
            <a:p>
              <a:r>
                <a:rPr lang="en-IN" sz="1000" kern="100">
                  <a:effectLst/>
                  <a:ea typeface="Calibri" panose="020F0502020204030204" pitchFamily="34" charset="0"/>
                  <a:cs typeface="Times New Roman" panose="02020603050405020304" pitchFamily="18" charset="0"/>
                </a:rPr>
                <a:t>Demand for gold/jewellery is </a:t>
              </a:r>
              <a:r>
                <a:rPr lang="en-IN" sz="1000" b="1" kern="100">
                  <a:effectLst/>
                  <a:ea typeface="Calibri" panose="020F0502020204030204" pitchFamily="34" charset="0"/>
                  <a:cs typeface="Times New Roman" panose="02020603050405020304" pitchFamily="18" charset="0"/>
                </a:rPr>
                <a:t>price sensitive</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Cash flow risks due to </a:t>
              </a:r>
              <a:r>
                <a:rPr lang="en-IN" sz="1000" b="1" kern="100">
                  <a:effectLst/>
                  <a:ea typeface="Calibri" panose="020F0502020204030204" pitchFamily="34" charset="0"/>
                  <a:cs typeface="Times New Roman" panose="02020603050405020304" pitchFamily="18" charset="0"/>
                </a:rPr>
                <a:t>high inventory </a:t>
              </a:r>
              <a:r>
                <a:rPr lang="en-IN" sz="1000" kern="100">
                  <a:effectLst/>
                  <a:ea typeface="Calibri" panose="020F0502020204030204" pitchFamily="34" charset="0"/>
                  <a:cs typeface="Times New Roman" panose="02020603050405020304" pitchFamily="18" charset="0"/>
                </a:rPr>
                <a:t>and seasonal sales</a:t>
              </a:r>
            </a:p>
            <a:p>
              <a:endParaRPr lang="en-IN" sz="1000" kern="100">
                <a:ea typeface="Calibri" panose="020F0502020204030204" pitchFamily="34" charset="0"/>
                <a:cs typeface="Times New Roman" panose="02020603050405020304" pitchFamily="18" charset="0"/>
              </a:endParaRPr>
            </a:p>
            <a:p>
              <a:r>
                <a:rPr lang="en-US" sz="1000"/>
                <a:t>Impact of unanticipated </a:t>
              </a:r>
              <a:r>
                <a:rPr lang="en-US" sz="1000" b="1"/>
                <a:t>regulatory</a:t>
              </a:r>
              <a:r>
                <a:rPr lang="en-US" sz="1000"/>
                <a:t> changes (e.g., import duty)</a:t>
              </a:r>
            </a:p>
          </p:txBody>
        </p:sp>
        <p:grpSp>
          <p:nvGrpSpPr>
            <p:cNvPr id="59" name="Group 58">
              <a:extLst>
                <a:ext uri="{FF2B5EF4-FFF2-40B4-BE49-F238E27FC236}">
                  <a16:creationId xmlns:a16="http://schemas.microsoft.com/office/drawing/2014/main" id="{CE0844D9-6C86-4736-8B4C-80F6EEBCC461}"/>
                </a:ext>
              </a:extLst>
            </p:cNvPr>
            <p:cNvGrpSpPr/>
            <p:nvPr/>
          </p:nvGrpSpPr>
          <p:grpSpPr>
            <a:xfrm>
              <a:off x="4208732" y="5650791"/>
              <a:ext cx="250265" cy="252000"/>
              <a:chOff x="3792679" y="2502496"/>
              <a:chExt cx="450000" cy="487548"/>
            </a:xfrm>
          </p:grpSpPr>
          <p:pic>
            <p:nvPicPr>
              <p:cNvPr id="60" name="Graphic 59" descr="Warning with solid fill">
                <a:extLst>
                  <a:ext uri="{FF2B5EF4-FFF2-40B4-BE49-F238E27FC236}">
                    <a16:creationId xmlns:a16="http://schemas.microsoft.com/office/drawing/2014/main" id="{E9E13FEC-828C-631A-5DDF-F5A076E22D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1" name="Oval 60">
                <a:extLst>
                  <a:ext uri="{FF2B5EF4-FFF2-40B4-BE49-F238E27FC236}">
                    <a16:creationId xmlns:a16="http://schemas.microsoft.com/office/drawing/2014/main" id="{AA56FD8E-A624-5CFD-77D0-8228E598DDCA}"/>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A2EE5F96-199D-D4D6-1310-1113736C3C89}"/>
                </a:ext>
              </a:extLst>
            </p:cNvPr>
            <p:cNvGrpSpPr/>
            <p:nvPr/>
          </p:nvGrpSpPr>
          <p:grpSpPr>
            <a:xfrm>
              <a:off x="4208732" y="5950317"/>
              <a:ext cx="250265" cy="252000"/>
              <a:chOff x="3792679" y="2502496"/>
              <a:chExt cx="450000" cy="487548"/>
            </a:xfrm>
          </p:grpSpPr>
          <p:pic>
            <p:nvPicPr>
              <p:cNvPr id="63" name="Graphic 62" descr="Warning with solid fill">
                <a:extLst>
                  <a:ext uri="{FF2B5EF4-FFF2-40B4-BE49-F238E27FC236}">
                    <a16:creationId xmlns:a16="http://schemas.microsoft.com/office/drawing/2014/main" id="{3AF5C0E1-BB46-E49E-FAD4-108FB52D36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4" name="Oval 63">
                <a:extLst>
                  <a:ext uri="{FF2B5EF4-FFF2-40B4-BE49-F238E27FC236}">
                    <a16:creationId xmlns:a16="http://schemas.microsoft.com/office/drawing/2014/main" id="{F10C37A8-AB2E-0049-9EB7-28D4EE5A5631}"/>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5" name="Group 64">
              <a:extLst>
                <a:ext uri="{FF2B5EF4-FFF2-40B4-BE49-F238E27FC236}">
                  <a16:creationId xmlns:a16="http://schemas.microsoft.com/office/drawing/2014/main" id="{217352A0-5235-6038-8F21-BF3F897565DA}"/>
                </a:ext>
              </a:extLst>
            </p:cNvPr>
            <p:cNvGrpSpPr/>
            <p:nvPr/>
          </p:nvGrpSpPr>
          <p:grpSpPr>
            <a:xfrm>
              <a:off x="4208732" y="6249842"/>
              <a:ext cx="250265" cy="252000"/>
              <a:chOff x="3792679" y="2502496"/>
              <a:chExt cx="450000" cy="487548"/>
            </a:xfrm>
          </p:grpSpPr>
          <p:pic>
            <p:nvPicPr>
              <p:cNvPr id="66" name="Graphic 65" descr="Warning with solid fill">
                <a:extLst>
                  <a:ext uri="{FF2B5EF4-FFF2-40B4-BE49-F238E27FC236}">
                    <a16:creationId xmlns:a16="http://schemas.microsoft.com/office/drawing/2014/main" id="{7F61FEA0-D29A-62FD-076F-55FF1366D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7" name="Oval 66">
                <a:extLst>
                  <a:ext uri="{FF2B5EF4-FFF2-40B4-BE49-F238E27FC236}">
                    <a16:creationId xmlns:a16="http://schemas.microsoft.com/office/drawing/2014/main" id="{41E648D1-B892-D9AC-5200-8ED4DC325FA4}"/>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Free Check Mark SVG, PNG Icon, Symbol. Download Image.">
              <a:extLst>
                <a:ext uri="{FF2B5EF4-FFF2-40B4-BE49-F238E27FC236}">
                  <a16:creationId xmlns:a16="http://schemas.microsoft.com/office/drawing/2014/main" id="{06B3C8D3-C0F3-CDAD-D301-02C8A4F350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6428" y="4548142"/>
              <a:ext cx="227781" cy="227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ree Check Mark SVG, PNG Icon, Symbol. Download Image.">
              <a:extLst>
                <a:ext uri="{FF2B5EF4-FFF2-40B4-BE49-F238E27FC236}">
                  <a16:creationId xmlns:a16="http://schemas.microsoft.com/office/drawing/2014/main" id="{2817C7D4-4DD1-695F-43BE-14B1515FEC4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1384" y="4911228"/>
              <a:ext cx="227781" cy="227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ree Check Mark SVG, PNG Icon, Symbol. Download Image.">
              <a:extLst>
                <a:ext uri="{FF2B5EF4-FFF2-40B4-BE49-F238E27FC236}">
                  <a16:creationId xmlns:a16="http://schemas.microsoft.com/office/drawing/2014/main" id="{90255C18-87F4-024A-1AA9-F4314C467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6427" y="5226545"/>
              <a:ext cx="227781" cy="2277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64F8DD9B-6FE4-DBC1-31D1-7944B4AEE5B5}"/>
              </a:ext>
            </a:extLst>
          </p:cNvPr>
          <p:cNvGrpSpPr/>
          <p:nvPr/>
        </p:nvGrpSpPr>
        <p:grpSpPr>
          <a:xfrm>
            <a:off x="8246497" y="4775923"/>
            <a:ext cx="3842605" cy="1831178"/>
            <a:chOff x="8246497" y="4775923"/>
            <a:chExt cx="3842605" cy="1831178"/>
          </a:xfrm>
        </p:grpSpPr>
        <p:sp>
          <p:nvSpPr>
            <p:cNvPr id="129" name="Rounded Rectangle 66">
              <a:extLst>
                <a:ext uri="{FF2B5EF4-FFF2-40B4-BE49-F238E27FC236}">
                  <a16:creationId xmlns:a16="http://schemas.microsoft.com/office/drawing/2014/main" id="{DD63D50A-7FA5-DCAC-AA40-26DE14CEA143}"/>
                </a:ext>
              </a:extLst>
            </p:cNvPr>
            <p:cNvSpPr/>
            <p:nvPr/>
          </p:nvSpPr>
          <p:spPr>
            <a:xfrm>
              <a:off x="8246497" y="5213086"/>
              <a:ext cx="3611993" cy="1377671"/>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116D20C1-3877-2B20-2C36-C2BC0BD52EC1}"/>
                </a:ext>
              </a:extLst>
            </p:cNvPr>
            <p:cNvPicPr>
              <a:picLocks noChangeAspect="1"/>
            </p:cNvPicPr>
            <p:nvPr/>
          </p:nvPicPr>
          <p:blipFill>
            <a:blip r:embed="rId14"/>
            <a:stretch>
              <a:fillRect/>
            </a:stretch>
          </p:blipFill>
          <p:spPr>
            <a:xfrm>
              <a:off x="9329729" y="5460014"/>
              <a:ext cx="1073761" cy="962756"/>
            </a:xfrm>
            <a:prstGeom prst="rect">
              <a:avLst/>
            </a:prstGeom>
          </p:spPr>
        </p:pic>
        <p:sp>
          <p:nvSpPr>
            <p:cNvPr id="85" name="Rounded Rectangle 2">
              <a:extLst>
                <a:ext uri="{FF2B5EF4-FFF2-40B4-BE49-F238E27FC236}">
                  <a16:creationId xmlns:a16="http://schemas.microsoft.com/office/drawing/2014/main" id="{19FD7261-8807-94CC-8101-5F0016739C0D}"/>
                </a:ext>
              </a:extLst>
            </p:cNvPr>
            <p:cNvSpPr/>
            <p:nvPr/>
          </p:nvSpPr>
          <p:spPr>
            <a:xfrm>
              <a:off x="8269853" y="4775923"/>
              <a:ext cx="3578941" cy="406881"/>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Porter Five Forces Analysis</a:t>
              </a:r>
            </a:p>
          </p:txBody>
        </p:sp>
        <p:sp>
          <p:nvSpPr>
            <p:cNvPr id="88" name="object 57">
              <a:extLst>
                <a:ext uri="{FF2B5EF4-FFF2-40B4-BE49-F238E27FC236}">
                  <a16:creationId xmlns:a16="http://schemas.microsoft.com/office/drawing/2014/main" id="{6B0E6ABC-5B3B-EF91-F9D2-1D2BB8BDBA2B}"/>
                </a:ext>
              </a:extLst>
            </p:cNvPr>
            <p:cNvSpPr/>
            <p:nvPr/>
          </p:nvSpPr>
          <p:spPr>
            <a:xfrm>
              <a:off x="10168336" y="5213086"/>
              <a:ext cx="1642055"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89" name="TextBox 88">
              <a:extLst>
                <a:ext uri="{FF2B5EF4-FFF2-40B4-BE49-F238E27FC236}">
                  <a16:creationId xmlns:a16="http://schemas.microsoft.com/office/drawing/2014/main" id="{32659E36-3397-3FBE-7FD5-7A6150FF5479}"/>
                </a:ext>
              </a:extLst>
            </p:cNvPr>
            <p:cNvSpPr txBox="1"/>
            <p:nvPr/>
          </p:nvSpPr>
          <p:spPr>
            <a:xfrm>
              <a:off x="10195233" y="5193390"/>
              <a:ext cx="1642055" cy="5232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Supplier Power: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Product differentiation</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Backward integration</a:t>
              </a:r>
            </a:p>
          </p:txBody>
        </p:sp>
        <p:sp>
          <p:nvSpPr>
            <p:cNvPr id="90" name="TextBox 89">
              <a:extLst>
                <a:ext uri="{FF2B5EF4-FFF2-40B4-BE49-F238E27FC236}">
                  <a16:creationId xmlns:a16="http://schemas.microsoft.com/office/drawing/2014/main" id="{265CB42A-41E8-CBC7-4EB4-46B381528078}"/>
                </a:ext>
              </a:extLst>
            </p:cNvPr>
            <p:cNvSpPr txBox="1"/>
            <p:nvPr/>
          </p:nvSpPr>
          <p:spPr>
            <a:xfrm>
              <a:off x="10447047" y="5679097"/>
              <a:ext cx="1642055" cy="5232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Buyer Power: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Quality assurance</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Low-cost switching</a:t>
              </a:r>
            </a:p>
          </p:txBody>
        </p:sp>
        <p:sp>
          <p:nvSpPr>
            <p:cNvPr id="91" name="TextBox 90">
              <a:extLst>
                <a:ext uri="{FF2B5EF4-FFF2-40B4-BE49-F238E27FC236}">
                  <a16:creationId xmlns:a16="http://schemas.microsoft.com/office/drawing/2014/main" id="{E2E9F18D-2C03-F2E9-CD37-E61069B3C6DE}"/>
                </a:ext>
              </a:extLst>
            </p:cNvPr>
            <p:cNvSpPr txBox="1"/>
            <p:nvPr/>
          </p:nvSpPr>
          <p:spPr>
            <a:xfrm>
              <a:off x="10233045" y="6193185"/>
              <a:ext cx="1673742" cy="384721"/>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Threat of Substitutes: </a:t>
              </a:r>
              <a:r>
                <a:rPr lang="en-IN" sz="1000" b="1" kern="100">
                  <a:ea typeface="Calibri" panose="020F0502020204030204" pitchFamily="34" charset="0"/>
                  <a:cs typeface="Times New Roman" panose="02020603050405020304" pitchFamily="18" charset="0"/>
                </a:rPr>
                <a:t>High</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Cheap alternatives (gifts)</a:t>
              </a:r>
            </a:p>
          </p:txBody>
        </p:sp>
        <p:sp>
          <p:nvSpPr>
            <p:cNvPr id="92" name="TextBox 91">
              <a:extLst>
                <a:ext uri="{FF2B5EF4-FFF2-40B4-BE49-F238E27FC236}">
                  <a16:creationId xmlns:a16="http://schemas.microsoft.com/office/drawing/2014/main" id="{2F258A73-88DB-C957-A15B-6AFCEBF8218A}"/>
                </a:ext>
              </a:extLst>
            </p:cNvPr>
            <p:cNvSpPr txBox="1"/>
            <p:nvPr/>
          </p:nvSpPr>
          <p:spPr>
            <a:xfrm>
              <a:off x="8249264" y="5945381"/>
              <a:ext cx="1387741" cy="6617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New Entrants: </a:t>
              </a:r>
              <a:r>
                <a:rPr lang="en-IN" sz="1000" b="1" kern="100">
                  <a:ea typeface="Calibri" panose="020F0502020204030204" pitchFamily="34" charset="0"/>
                  <a:cs typeface="Times New Roman" panose="02020603050405020304" pitchFamily="18" charset="0"/>
                </a:rPr>
                <a:t>High</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Opportunities in fashion and costume jewellery</a:t>
              </a:r>
            </a:p>
          </p:txBody>
        </p:sp>
        <p:sp>
          <p:nvSpPr>
            <p:cNvPr id="93" name="TextBox 92">
              <a:extLst>
                <a:ext uri="{FF2B5EF4-FFF2-40B4-BE49-F238E27FC236}">
                  <a16:creationId xmlns:a16="http://schemas.microsoft.com/office/drawing/2014/main" id="{6BEB864A-86F5-E049-A9EE-2E30B2112746}"/>
                </a:ext>
              </a:extLst>
            </p:cNvPr>
            <p:cNvSpPr txBox="1"/>
            <p:nvPr/>
          </p:nvSpPr>
          <p:spPr>
            <a:xfrm>
              <a:off x="8289231" y="5263297"/>
              <a:ext cx="1331288" cy="384721"/>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Rivalry: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Highly fragmented</a:t>
              </a:r>
            </a:p>
          </p:txBody>
        </p:sp>
        <p:sp>
          <p:nvSpPr>
            <p:cNvPr id="94" name="object 57">
              <a:extLst>
                <a:ext uri="{FF2B5EF4-FFF2-40B4-BE49-F238E27FC236}">
                  <a16:creationId xmlns:a16="http://schemas.microsoft.com/office/drawing/2014/main" id="{9B8F942E-F2B7-28DA-6E36-B48494E02732}"/>
                </a:ext>
              </a:extLst>
            </p:cNvPr>
            <p:cNvSpPr/>
            <p:nvPr/>
          </p:nvSpPr>
          <p:spPr>
            <a:xfrm>
              <a:off x="8281791" y="5251878"/>
              <a:ext cx="1217710"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5" name="object 57">
              <a:extLst>
                <a:ext uri="{FF2B5EF4-FFF2-40B4-BE49-F238E27FC236}">
                  <a16:creationId xmlns:a16="http://schemas.microsoft.com/office/drawing/2014/main" id="{3CFCBD16-5171-D3A1-229B-A7A214A3352F}"/>
                </a:ext>
              </a:extLst>
            </p:cNvPr>
            <p:cNvSpPr/>
            <p:nvPr/>
          </p:nvSpPr>
          <p:spPr>
            <a:xfrm>
              <a:off x="8281791" y="5979802"/>
              <a:ext cx="1213014" cy="574142"/>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6" name="object 57">
              <a:extLst>
                <a:ext uri="{FF2B5EF4-FFF2-40B4-BE49-F238E27FC236}">
                  <a16:creationId xmlns:a16="http://schemas.microsoft.com/office/drawing/2014/main" id="{D46170CE-25E8-76F6-D346-BAC36B5732A6}"/>
                </a:ext>
              </a:extLst>
            </p:cNvPr>
            <p:cNvSpPr/>
            <p:nvPr/>
          </p:nvSpPr>
          <p:spPr>
            <a:xfrm>
              <a:off x="10273716" y="6198984"/>
              <a:ext cx="1545446" cy="359086"/>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7" name="object 57">
              <a:extLst>
                <a:ext uri="{FF2B5EF4-FFF2-40B4-BE49-F238E27FC236}">
                  <a16:creationId xmlns:a16="http://schemas.microsoft.com/office/drawing/2014/main" id="{8B29C2C6-2BB9-6E49-8BAB-2DAE1D42306C}"/>
                </a:ext>
              </a:extLst>
            </p:cNvPr>
            <p:cNvSpPr/>
            <p:nvPr/>
          </p:nvSpPr>
          <p:spPr>
            <a:xfrm>
              <a:off x="10407719" y="5727120"/>
              <a:ext cx="1400760" cy="41911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grpSp>
      <p:sp>
        <p:nvSpPr>
          <p:cNvPr id="115" name="TextBox 114">
            <a:extLst>
              <a:ext uri="{FF2B5EF4-FFF2-40B4-BE49-F238E27FC236}">
                <a16:creationId xmlns:a16="http://schemas.microsoft.com/office/drawing/2014/main" id="{B3E5E410-FF6D-2DBA-F5FB-7E1443D11834}"/>
              </a:ext>
            </a:extLst>
          </p:cNvPr>
          <p:cNvSpPr txBox="1"/>
          <p:nvPr/>
        </p:nvSpPr>
        <p:spPr>
          <a:xfrm>
            <a:off x="307662" y="6647351"/>
            <a:ext cx="3945549"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15"/>
              </a:rPr>
              <a:t>Marketline</a:t>
            </a:r>
            <a:r>
              <a:rPr lang="en-US" sz="700"/>
              <a:t>,  </a:t>
            </a:r>
            <a:r>
              <a:rPr lang="en-US" sz="700">
                <a:hlinkClick r:id="rId16"/>
              </a:rPr>
              <a:t>PNG DRHP</a:t>
            </a:r>
            <a:r>
              <a:rPr lang="en-US" sz="700"/>
              <a:t>,  </a:t>
            </a:r>
            <a:r>
              <a:rPr lang="en-US" sz="700">
                <a:hlinkClick r:id="rId17"/>
              </a:rPr>
              <a:t>Screener.com</a:t>
            </a:r>
            <a:r>
              <a:rPr lang="en-US" sz="700"/>
              <a:t>,   </a:t>
            </a:r>
            <a:r>
              <a:rPr lang="en-US" sz="700">
                <a:hlinkClick r:id="rId18"/>
              </a:rPr>
              <a:t>Private Circle – Joyalukkas</a:t>
            </a:r>
            <a:r>
              <a:rPr lang="en-US" sz="700"/>
              <a:t>   </a:t>
            </a:r>
          </a:p>
        </p:txBody>
      </p:sp>
      <p:cxnSp>
        <p:nvCxnSpPr>
          <p:cNvPr id="15" name="Straight Connector 14">
            <a:extLst>
              <a:ext uri="{FF2B5EF4-FFF2-40B4-BE49-F238E27FC236}">
                <a16:creationId xmlns:a16="http://schemas.microsoft.com/office/drawing/2014/main" id="{81BF140D-9395-BC9E-1493-B2A733D40057}"/>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C31C152C-2EF9-797C-219F-016549B3A9E9}"/>
              </a:ext>
            </a:extLst>
          </p:cNvPr>
          <p:cNvGrpSpPr/>
          <p:nvPr/>
        </p:nvGrpSpPr>
        <p:grpSpPr>
          <a:xfrm>
            <a:off x="299524" y="984594"/>
            <a:ext cx="7693200" cy="2819020"/>
            <a:chOff x="299524" y="984594"/>
            <a:chExt cx="7693200" cy="2819020"/>
          </a:xfrm>
        </p:grpSpPr>
        <p:sp>
          <p:nvSpPr>
            <p:cNvPr id="26" name="Rounded Rectangle 66">
              <a:extLst>
                <a:ext uri="{FF2B5EF4-FFF2-40B4-BE49-F238E27FC236}">
                  <a16:creationId xmlns:a16="http://schemas.microsoft.com/office/drawing/2014/main" id="{3724074B-4D0D-FC09-5427-147ECD5D51AB}"/>
                </a:ext>
              </a:extLst>
            </p:cNvPr>
            <p:cNvSpPr/>
            <p:nvPr/>
          </p:nvSpPr>
          <p:spPr>
            <a:xfrm>
              <a:off x="2528461" y="1391221"/>
              <a:ext cx="1914379"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9" name="Diagram 108">
              <a:extLst>
                <a:ext uri="{FF2B5EF4-FFF2-40B4-BE49-F238E27FC236}">
                  <a16:creationId xmlns:a16="http://schemas.microsoft.com/office/drawing/2014/main" id="{C3A66C5A-F5F0-10A0-846E-B6324870C7E1}"/>
                </a:ext>
              </a:extLst>
            </p:cNvPr>
            <p:cNvGraphicFramePr/>
            <p:nvPr/>
          </p:nvGraphicFramePr>
          <p:xfrm>
            <a:off x="353314" y="3310790"/>
            <a:ext cx="7611463" cy="49282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12" name="Rounded Rectangle 2">
              <a:extLst>
                <a:ext uri="{FF2B5EF4-FFF2-40B4-BE49-F238E27FC236}">
                  <a16:creationId xmlns:a16="http://schemas.microsoft.com/office/drawing/2014/main" id="{DDBEC851-0C94-48EE-DF3B-1F7A839C4C84}"/>
                </a:ext>
              </a:extLst>
            </p:cNvPr>
            <p:cNvSpPr/>
            <p:nvPr/>
          </p:nvSpPr>
          <p:spPr>
            <a:xfrm>
              <a:off x="299524" y="2910598"/>
              <a:ext cx="7693200" cy="35530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noProof="0">
                  <a:solidFill>
                    <a:schemeClr val="tx1"/>
                  </a:solidFill>
                </a:rPr>
                <a:t>Organized Retail Jewellers – Sourcing &amp; Procurement Framework </a:t>
              </a:r>
            </a:p>
          </p:txBody>
        </p:sp>
        <p:sp>
          <p:nvSpPr>
            <p:cNvPr id="12" name="Rounded Rectangle 2">
              <a:extLst>
                <a:ext uri="{FF2B5EF4-FFF2-40B4-BE49-F238E27FC236}">
                  <a16:creationId xmlns:a16="http://schemas.microsoft.com/office/drawing/2014/main" id="{E043FDA9-1709-2979-7F80-6C4F2C3A8893}"/>
                </a:ext>
              </a:extLst>
            </p:cNvPr>
            <p:cNvSpPr/>
            <p:nvPr/>
          </p:nvSpPr>
          <p:spPr>
            <a:xfrm>
              <a:off x="2513392" y="1006080"/>
              <a:ext cx="1922120" cy="33261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Gold Consumption</a:t>
              </a:r>
            </a:p>
          </p:txBody>
        </p:sp>
        <p:grpSp>
          <p:nvGrpSpPr>
            <p:cNvPr id="36" name="Group 35">
              <a:extLst>
                <a:ext uri="{FF2B5EF4-FFF2-40B4-BE49-F238E27FC236}">
                  <a16:creationId xmlns:a16="http://schemas.microsoft.com/office/drawing/2014/main" id="{7C38A628-1441-F189-1095-3E102A8EBE2C}"/>
                </a:ext>
              </a:extLst>
            </p:cNvPr>
            <p:cNvGrpSpPr/>
            <p:nvPr/>
          </p:nvGrpSpPr>
          <p:grpSpPr>
            <a:xfrm>
              <a:off x="305965" y="984594"/>
              <a:ext cx="2074784" cy="1813930"/>
              <a:chOff x="305965" y="984594"/>
              <a:chExt cx="2074784" cy="1813930"/>
            </a:xfrm>
          </p:grpSpPr>
          <p:sp>
            <p:nvSpPr>
              <p:cNvPr id="3" name="TextBox 2">
                <a:extLst>
                  <a:ext uri="{FF2B5EF4-FFF2-40B4-BE49-F238E27FC236}">
                    <a16:creationId xmlns:a16="http://schemas.microsoft.com/office/drawing/2014/main" id="{56C7405E-720F-3D7D-A307-695603A69DED}"/>
                  </a:ext>
                </a:extLst>
              </p:cNvPr>
              <p:cNvSpPr txBox="1"/>
              <p:nvPr/>
            </p:nvSpPr>
            <p:spPr>
              <a:xfrm>
                <a:off x="802305" y="984594"/>
                <a:ext cx="1578444" cy="64698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27%</a:t>
                </a:r>
                <a:r>
                  <a:rPr lang="en-IN" sz="1200" b="1" i="0">
                    <a:solidFill>
                      <a:srgbClr val="000000"/>
                    </a:solidFill>
                    <a:effectLst/>
                    <a:latin typeface="Aptos" panose="020B0004020202020204" pitchFamily="34" charset="0"/>
                  </a:rPr>
                  <a:t> </a:t>
                </a:r>
              </a:p>
              <a:p>
                <a:pPr algn="ctr"/>
                <a:r>
                  <a:rPr lang="en-US" sz="1000">
                    <a:latin typeface="Aptos" panose="020B0004020202020204" pitchFamily="34" charset="0"/>
                  </a:rPr>
                  <a:t>India’s share of global gold consumption </a:t>
                </a:r>
              </a:p>
            </p:txBody>
          </p:sp>
          <p:sp>
            <p:nvSpPr>
              <p:cNvPr id="4" name="TextBox 3">
                <a:extLst>
                  <a:ext uri="{FF2B5EF4-FFF2-40B4-BE49-F238E27FC236}">
                    <a16:creationId xmlns:a16="http://schemas.microsoft.com/office/drawing/2014/main" id="{040D8032-7597-338C-7378-F18D102E9C1B}"/>
                  </a:ext>
                </a:extLst>
              </p:cNvPr>
              <p:cNvSpPr txBox="1"/>
              <p:nvPr/>
            </p:nvSpPr>
            <p:spPr>
              <a:xfrm>
                <a:off x="800956" y="1738326"/>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US$ 70B </a:t>
                </a:r>
              </a:p>
              <a:p>
                <a:pPr algn="ctr"/>
                <a:r>
                  <a:rPr lang="en-US" sz="1000">
                    <a:latin typeface="Aptos" panose="020B0004020202020204" pitchFamily="34" charset="0"/>
                  </a:rPr>
                  <a:t>Market size (2023) </a:t>
                </a:r>
              </a:p>
            </p:txBody>
          </p:sp>
          <p:sp>
            <p:nvSpPr>
              <p:cNvPr id="10" name="TextBox 9">
                <a:extLst>
                  <a:ext uri="{FF2B5EF4-FFF2-40B4-BE49-F238E27FC236}">
                    <a16:creationId xmlns:a16="http://schemas.microsoft.com/office/drawing/2014/main" id="{7CC218A2-85CA-A638-3BBC-5AC0D3C8E7DA}"/>
                  </a:ext>
                </a:extLst>
              </p:cNvPr>
              <p:cNvSpPr txBox="1"/>
              <p:nvPr/>
            </p:nvSpPr>
            <p:spPr>
              <a:xfrm>
                <a:off x="800956" y="2321798"/>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16%</a:t>
                </a:r>
                <a:r>
                  <a:rPr lang="en-IN" sz="1200" b="1" i="0">
                    <a:solidFill>
                      <a:srgbClr val="000000"/>
                    </a:solidFill>
                    <a:effectLst/>
                    <a:latin typeface="Aptos" panose="020B0004020202020204" pitchFamily="34" charset="0"/>
                  </a:rPr>
                  <a:t> CAGR</a:t>
                </a:r>
              </a:p>
              <a:p>
                <a:pPr algn="ctr"/>
                <a:r>
                  <a:rPr lang="en-US" sz="1000">
                    <a:latin typeface="Aptos" panose="020B0004020202020204" pitchFamily="34" charset="0"/>
                  </a:rPr>
                  <a:t>Exp. growth (2023-2028) </a:t>
                </a:r>
              </a:p>
            </p:txBody>
          </p:sp>
          <p:sp>
            <p:nvSpPr>
              <p:cNvPr id="113" name="Rectangle 112">
                <a:extLst>
                  <a:ext uri="{FF2B5EF4-FFF2-40B4-BE49-F238E27FC236}">
                    <a16:creationId xmlns:a16="http://schemas.microsoft.com/office/drawing/2014/main" id="{0129454D-2ADE-51B6-A8F5-0013DC8F849C}"/>
                  </a:ext>
                </a:extLst>
              </p:cNvPr>
              <p:cNvSpPr/>
              <p:nvPr/>
            </p:nvSpPr>
            <p:spPr>
              <a:xfrm>
                <a:off x="305965" y="984594"/>
                <a:ext cx="313429" cy="1800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b="1"/>
                  <a:t>Indian Market</a:t>
                </a:r>
              </a:p>
            </p:txBody>
          </p:sp>
        </p:grpSp>
        <p:pic>
          <p:nvPicPr>
            <p:cNvPr id="127" name="Picture 126">
              <a:extLst>
                <a:ext uri="{FF2B5EF4-FFF2-40B4-BE49-F238E27FC236}">
                  <a16:creationId xmlns:a16="http://schemas.microsoft.com/office/drawing/2014/main" id="{8882D75D-8E00-9C5D-9370-4534F73ED231}"/>
                </a:ext>
              </a:extLst>
            </p:cNvPr>
            <p:cNvPicPr>
              <a:picLocks noChangeAspect="1"/>
            </p:cNvPicPr>
            <p:nvPr/>
          </p:nvPicPr>
          <p:blipFill>
            <a:blip r:embed="rId24"/>
            <a:stretch>
              <a:fillRect/>
            </a:stretch>
          </p:blipFill>
          <p:spPr>
            <a:xfrm>
              <a:off x="2744477" y="1439718"/>
              <a:ext cx="1476581" cy="1076475"/>
            </a:xfrm>
            <a:prstGeom prst="rect">
              <a:avLst/>
            </a:prstGeom>
          </p:spPr>
        </p:pic>
        <p:pic>
          <p:nvPicPr>
            <p:cNvPr id="104" name="Picture 103">
              <a:extLst>
                <a:ext uri="{FF2B5EF4-FFF2-40B4-BE49-F238E27FC236}">
                  <a16:creationId xmlns:a16="http://schemas.microsoft.com/office/drawing/2014/main" id="{503D1477-0A8C-F895-53DB-7933A29191FC}"/>
                </a:ext>
              </a:extLst>
            </p:cNvPr>
            <p:cNvPicPr>
              <a:picLocks noChangeAspect="1"/>
            </p:cNvPicPr>
            <p:nvPr/>
          </p:nvPicPr>
          <p:blipFill>
            <a:blip r:embed="rId25"/>
            <a:srcRect t="85418"/>
            <a:stretch/>
          </p:blipFill>
          <p:spPr>
            <a:xfrm>
              <a:off x="2544175" y="2494996"/>
              <a:ext cx="1837304" cy="269259"/>
            </a:xfrm>
            <a:prstGeom prst="rect">
              <a:avLst/>
            </a:prstGeom>
          </p:spPr>
        </p:pic>
      </p:grpSp>
      <p:grpSp>
        <p:nvGrpSpPr>
          <p:cNvPr id="48" name="Group 47">
            <a:extLst>
              <a:ext uri="{FF2B5EF4-FFF2-40B4-BE49-F238E27FC236}">
                <a16:creationId xmlns:a16="http://schemas.microsoft.com/office/drawing/2014/main" id="{E90DCE67-20A0-0DFB-2327-E3F810B339F9}"/>
              </a:ext>
            </a:extLst>
          </p:cNvPr>
          <p:cNvGrpSpPr/>
          <p:nvPr/>
        </p:nvGrpSpPr>
        <p:grpSpPr>
          <a:xfrm>
            <a:off x="4568155" y="1006786"/>
            <a:ext cx="3440308" cy="1807338"/>
            <a:chOff x="4568155" y="1006786"/>
            <a:chExt cx="3440308" cy="1807338"/>
          </a:xfrm>
        </p:grpSpPr>
        <p:sp>
          <p:nvSpPr>
            <p:cNvPr id="19" name="Rounded Rectangle 66">
              <a:extLst>
                <a:ext uri="{FF2B5EF4-FFF2-40B4-BE49-F238E27FC236}">
                  <a16:creationId xmlns:a16="http://schemas.microsoft.com/office/drawing/2014/main" id="{357D8892-1025-AD99-7435-91A1E7C61B4C}"/>
                </a:ext>
              </a:extLst>
            </p:cNvPr>
            <p:cNvSpPr/>
            <p:nvPr/>
          </p:nvSpPr>
          <p:spPr>
            <a:xfrm>
              <a:off x="4584573" y="1398570"/>
              <a:ext cx="3396721"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
              <a:extLst>
                <a:ext uri="{FF2B5EF4-FFF2-40B4-BE49-F238E27FC236}">
                  <a16:creationId xmlns:a16="http://schemas.microsoft.com/office/drawing/2014/main" id="{8BD5BDEF-76DF-A20A-D934-C1B4137C01CA}"/>
                </a:ext>
              </a:extLst>
            </p:cNvPr>
            <p:cNvSpPr/>
            <p:nvPr/>
          </p:nvSpPr>
          <p:spPr>
            <a:xfrm>
              <a:off x="4568155" y="1006786"/>
              <a:ext cx="3440308"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Market Share</a:t>
              </a:r>
            </a:p>
          </p:txBody>
        </p:sp>
      </p:grpSp>
      <p:pic>
        <p:nvPicPr>
          <p:cNvPr id="21" name="Picture 20">
            <a:extLst>
              <a:ext uri="{FF2B5EF4-FFF2-40B4-BE49-F238E27FC236}">
                <a16:creationId xmlns:a16="http://schemas.microsoft.com/office/drawing/2014/main" id="{D7F58406-A01F-449F-A82B-4DA02817C8EF}"/>
              </a:ext>
            </a:extLst>
          </p:cNvPr>
          <p:cNvPicPr>
            <a:picLocks noChangeAspect="1"/>
          </p:cNvPicPr>
          <p:nvPr/>
        </p:nvPicPr>
        <p:blipFill>
          <a:blip r:embed="rId26"/>
          <a:srcRect t="4376" r="8221" b="11129"/>
          <a:stretch/>
        </p:blipFill>
        <p:spPr>
          <a:xfrm>
            <a:off x="4667613" y="1405180"/>
            <a:ext cx="1602716" cy="1374918"/>
          </a:xfrm>
          <a:prstGeom prst="rect">
            <a:avLst/>
          </a:prstGeom>
        </p:spPr>
      </p:pic>
      <p:pic>
        <p:nvPicPr>
          <p:cNvPr id="50" name="Picture 49">
            <a:extLst>
              <a:ext uri="{FF2B5EF4-FFF2-40B4-BE49-F238E27FC236}">
                <a16:creationId xmlns:a16="http://schemas.microsoft.com/office/drawing/2014/main" id="{0EAC9BC4-A83E-E281-B5FD-652E085FE7E0}"/>
              </a:ext>
            </a:extLst>
          </p:cNvPr>
          <p:cNvPicPr>
            <a:picLocks noChangeAspect="1"/>
          </p:cNvPicPr>
          <p:nvPr/>
        </p:nvPicPr>
        <p:blipFill>
          <a:blip r:embed="rId27"/>
          <a:srcRect t="7713" r="3462" b="7491"/>
          <a:stretch/>
        </p:blipFill>
        <p:spPr>
          <a:xfrm>
            <a:off x="6172349" y="1421760"/>
            <a:ext cx="1633605" cy="1267741"/>
          </a:xfrm>
          <a:prstGeom prst="rect">
            <a:avLst/>
          </a:prstGeom>
        </p:spPr>
      </p:pic>
      <p:pic>
        <p:nvPicPr>
          <p:cNvPr id="17" name="Picture 16">
            <a:extLst>
              <a:ext uri="{FF2B5EF4-FFF2-40B4-BE49-F238E27FC236}">
                <a16:creationId xmlns:a16="http://schemas.microsoft.com/office/drawing/2014/main" id="{565994B5-4D37-6B7C-ADC4-A37997533F16}"/>
              </a:ext>
            </a:extLst>
          </p:cNvPr>
          <p:cNvPicPr>
            <a:picLocks noChangeAspect="1"/>
          </p:cNvPicPr>
          <p:nvPr/>
        </p:nvPicPr>
        <p:blipFill>
          <a:blip r:embed="rId28"/>
          <a:srcRect t="7089" r="13779" b="9053"/>
          <a:stretch/>
        </p:blipFill>
        <p:spPr>
          <a:xfrm>
            <a:off x="4582839" y="1415135"/>
            <a:ext cx="1630572" cy="1289775"/>
          </a:xfrm>
          <a:prstGeom prst="rect">
            <a:avLst/>
          </a:prstGeom>
        </p:spPr>
      </p:pic>
      <p:pic>
        <p:nvPicPr>
          <p:cNvPr id="43" name="Picture 42">
            <a:extLst>
              <a:ext uri="{FF2B5EF4-FFF2-40B4-BE49-F238E27FC236}">
                <a16:creationId xmlns:a16="http://schemas.microsoft.com/office/drawing/2014/main" id="{0A3C979D-F9F8-02B3-C2BC-F17961AC8470}"/>
              </a:ext>
            </a:extLst>
          </p:cNvPr>
          <p:cNvPicPr>
            <a:picLocks noChangeAspect="1"/>
          </p:cNvPicPr>
          <p:nvPr/>
        </p:nvPicPr>
        <p:blipFill>
          <a:blip r:embed="rId29"/>
          <a:stretch>
            <a:fillRect/>
          </a:stretch>
        </p:blipFill>
        <p:spPr>
          <a:xfrm>
            <a:off x="6187802" y="1458758"/>
            <a:ext cx="1678904" cy="1267250"/>
          </a:xfrm>
          <a:prstGeom prst="rect">
            <a:avLst/>
          </a:prstGeom>
        </p:spPr>
      </p:pic>
      <p:pic>
        <p:nvPicPr>
          <p:cNvPr id="47" name="Picture 46">
            <a:extLst>
              <a:ext uri="{FF2B5EF4-FFF2-40B4-BE49-F238E27FC236}">
                <a16:creationId xmlns:a16="http://schemas.microsoft.com/office/drawing/2014/main" id="{184F66B3-0166-2B39-2A07-760EBCFE25B9}"/>
              </a:ext>
            </a:extLst>
          </p:cNvPr>
          <p:cNvPicPr>
            <a:picLocks noChangeAspect="1"/>
          </p:cNvPicPr>
          <p:nvPr/>
        </p:nvPicPr>
        <p:blipFill>
          <a:blip r:embed="rId30"/>
          <a:srcRect l="7226" t="7302" r="15818" b="6517"/>
          <a:stretch/>
        </p:blipFill>
        <p:spPr>
          <a:xfrm>
            <a:off x="4599599" y="1426050"/>
            <a:ext cx="1602717" cy="1360593"/>
          </a:xfrm>
          <a:prstGeom prst="rect">
            <a:avLst/>
          </a:prstGeom>
        </p:spPr>
      </p:pic>
      <p:pic>
        <p:nvPicPr>
          <p:cNvPr id="49" name="Picture 48">
            <a:extLst>
              <a:ext uri="{FF2B5EF4-FFF2-40B4-BE49-F238E27FC236}">
                <a16:creationId xmlns:a16="http://schemas.microsoft.com/office/drawing/2014/main" id="{0A2F192C-679A-B190-E9BA-FD24E168945D}"/>
              </a:ext>
            </a:extLst>
          </p:cNvPr>
          <p:cNvPicPr>
            <a:picLocks noChangeAspect="1"/>
          </p:cNvPicPr>
          <p:nvPr/>
        </p:nvPicPr>
        <p:blipFill>
          <a:blip r:embed="rId31"/>
          <a:srcRect l="7252" t="4502" r="3326" b="5410"/>
          <a:stretch/>
        </p:blipFill>
        <p:spPr>
          <a:xfrm>
            <a:off x="6269972" y="1484112"/>
            <a:ext cx="1545815" cy="1267250"/>
          </a:xfrm>
          <a:prstGeom prst="rect">
            <a:avLst/>
          </a:prstGeom>
        </p:spPr>
      </p:pic>
    </p:spTree>
    <p:extLst>
      <p:ext uri="{BB962C8B-B14F-4D97-AF65-F5344CB8AC3E}">
        <p14:creationId xmlns:p14="http://schemas.microsoft.com/office/powerpoint/2010/main" val="38449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863E-286D-D66D-E480-CC20C84A1CE4}"/>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C394520C-FC84-04FD-D0E7-82059DED6C47}"/>
              </a:ext>
            </a:extLst>
          </p:cNvPr>
          <p:cNvGraphicFramePr>
            <a:graphicFrameLocks noGrp="1"/>
          </p:cNvGraphicFramePr>
          <p:nvPr/>
        </p:nvGraphicFramePr>
        <p:xfrm>
          <a:off x="182496" y="1433116"/>
          <a:ext cx="9789459" cy="380490"/>
        </p:xfrm>
        <a:graphic>
          <a:graphicData uri="http://schemas.openxmlformats.org/drawingml/2006/table">
            <a:tbl>
              <a:tblPr/>
              <a:tblGrid>
                <a:gridCol w="730556">
                  <a:extLst>
                    <a:ext uri="{9D8B030D-6E8A-4147-A177-3AD203B41FA5}">
                      <a16:colId xmlns:a16="http://schemas.microsoft.com/office/drawing/2014/main" val="2488078007"/>
                    </a:ext>
                  </a:extLst>
                </a:gridCol>
                <a:gridCol w="699247">
                  <a:extLst>
                    <a:ext uri="{9D8B030D-6E8A-4147-A177-3AD203B41FA5}">
                      <a16:colId xmlns:a16="http://schemas.microsoft.com/office/drawing/2014/main" val="849633226"/>
                    </a:ext>
                  </a:extLst>
                </a:gridCol>
                <a:gridCol w="699247">
                  <a:extLst>
                    <a:ext uri="{9D8B030D-6E8A-4147-A177-3AD203B41FA5}">
                      <a16:colId xmlns:a16="http://schemas.microsoft.com/office/drawing/2014/main" val="2465436379"/>
                    </a:ext>
                  </a:extLst>
                </a:gridCol>
                <a:gridCol w="699247">
                  <a:extLst>
                    <a:ext uri="{9D8B030D-6E8A-4147-A177-3AD203B41FA5}">
                      <a16:colId xmlns:a16="http://schemas.microsoft.com/office/drawing/2014/main" val="2032704659"/>
                    </a:ext>
                  </a:extLst>
                </a:gridCol>
                <a:gridCol w="699247">
                  <a:extLst>
                    <a:ext uri="{9D8B030D-6E8A-4147-A177-3AD203B41FA5}">
                      <a16:colId xmlns:a16="http://schemas.microsoft.com/office/drawing/2014/main" val="2116074246"/>
                    </a:ext>
                  </a:extLst>
                </a:gridCol>
                <a:gridCol w="699247">
                  <a:extLst>
                    <a:ext uri="{9D8B030D-6E8A-4147-A177-3AD203B41FA5}">
                      <a16:colId xmlns:a16="http://schemas.microsoft.com/office/drawing/2014/main" val="3003172501"/>
                    </a:ext>
                  </a:extLst>
                </a:gridCol>
                <a:gridCol w="699247">
                  <a:extLst>
                    <a:ext uri="{9D8B030D-6E8A-4147-A177-3AD203B41FA5}">
                      <a16:colId xmlns:a16="http://schemas.microsoft.com/office/drawing/2014/main" val="218290735"/>
                    </a:ext>
                  </a:extLst>
                </a:gridCol>
                <a:gridCol w="699247">
                  <a:extLst>
                    <a:ext uri="{9D8B030D-6E8A-4147-A177-3AD203B41FA5}">
                      <a16:colId xmlns:a16="http://schemas.microsoft.com/office/drawing/2014/main" val="4293767809"/>
                    </a:ext>
                  </a:extLst>
                </a:gridCol>
                <a:gridCol w="699247">
                  <a:extLst>
                    <a:ext uri="{9D8B030D-6E8A-4147-A177-3AD203B41FA5}">
                      <a16:colId xmlns:a16="http://schemas.microsoft.com/office/drawing/2014/main" val="988483334"/>
                    </a:ext>
                  </a:extLst>
                </a:gridCol>
                <a:gridCol w="699247">
                  <a:extLst>
                    <a:ext uri="{9D8B030D-6E8A-4147-A177-3AD203B41FA5}">
                      <a16:colId xmlns:a16="http://schemas.microsoft.com/office/drawing/2014/main" val="2398325914"/>
                    </a:ext>
                  </a:extLst>
                </a:gridCol>
                <a:gridCol w="699247">
                  <a:extLst>
                    <a:ext uri="{9D8B030D-6E8A-4147-A177-3AD203B41FA5}">
                      <a16:colId xmlns:a16="http://schemas.microsoft.com/office/drawing/2014/main" val="2668881280"/>
                    </a:ext>
                  </a:extLst>
                </a:gridCol>
                <a:gridCol w="699247">
                  <a:extLst>
                    <a:ext uri="{9D8B030D-6E8A-4147-A177-3AD203B41FA5}">
                      <a16:colId xmlns:a16="http://schemas.microsoft.com/office/drawing/2014/main" val="2997451711"/>
                    </a:ext>
                  </a:extLst>
                </a:gridCol>
                <a:gridCol w="699247">
                  <a:extLst>
                    <a:ext uri="{9D8B030D-6E8A-4147-A177-3AD203B41FA5}">
                      <a16:colId xmlns:a16="http://schemas.microsoft.com/office/drawing/2014/main" val="2355052280"/>
                    </a:ext>
                  </a:extLst>
                </a:gridCol>
                <a:gridCol w="667939">
                  <a:extLst>
                    <a:ext uri="{9D8B030D-6E8A-4147-A177-3AD203B41FA5}">
                      <a16:colId xmlns:a16="http://schemas.microsoft.com/office/drawing/2014/main" val="554344893"/>
                    </a:ext>
                  </a:extLst>
                </a:gridCol>
              </a:tblGrid>
              <a:tr h="380490">
                <a:tc>
                  <a:txBody>
                    <a:bodyPr/>
                    <a:lstStyle/>
                    <a:p>
                      <a:pPr algn="ctr" fontAlgn="ctr"/>
                      <a:r>
                        <a:rPr lang="en-IN" sz="900" b="1" i="0" u="none" strike="noStrike">
                          <a:solidFill>
                            <a:srgbClr val="000000"/>
                          </a:solidFill>
                          <a:effectLst/>
                          <a:latin typeface="Aptos Narrow" panose="020B0004020202020204" pitchFamily="34" charset="0"/>
                        </a:rPr>
                        <a:t>Parameters</a:t>
                      </a:r>
                    </a:p>
                  </a:txBody>
                  <a:tcPr marL="6216" marR="6216" marT="621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panose="020B0004020202020204" pitchFamily="34" charset="0"/>
                        </a:rPr>
                        <a:t>Malabar Gold &amp; Diamonds</a:t>
                      </a:r>
                    </a:p>
                  </a:txBody>
                  <a:tcPr marL="6216" marR="6216" marT="621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panose="020B0004020202020204" pitchFamily="34" charset="0"/>
                        </a:rPr>
                        <a:t>Titan Company*</a:t>
                      </a:r>
                    </a:p>
                  </a:txBody>
                  <a:tcPr marL="6216" marR="6216" marT="6216" marB="0" anchor="ctr">
                    <a:lnL w="19050"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Kalyan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Senco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 N Gadgil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Rajesh Exports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PC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Thangamayil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panose="020B0004020202020204" pitchFamily="34" charset="0"/>
                        </a:rPr>
                        <a:t>Joyalukkas</a:t>
                      </a:r>
                      <a:r>
                        <a:rPr lang="en-IN" sz="900" b="1" i="0" u="none" strike="noStrike">
                          <a:solidFill>
                            <a:schemeClr val="bg1"/>
                          </a:solidFill>
                          <a:effectLst/>
                          <a:latin typeface="Aptos Narrow" panose="020B0004020202020204" pitchFamily="34" charset="0"/>
                        </a:rPr>
                        <a:t>**</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Sky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 B Z</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Radhika Jeweltec</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Asian Star Co.</a:t>
                      </a:r>
                    </a:p>
                  </a:txBody>
                  <a:tcPr marL="6216" marR="6216" marT="6216" marB="0" anchor="ctr">
                    <a:lnL w="12700" cap="flat" cmpd="sng" algn="ctr">
                      <a:solidFill>
                        <a:schemeClr val="bg1"/>
                      </a:solidFill>
                      <a:prstDash val="solid"/>
                      <a:round/>
                      <a:headEnd type="none" w="med" len="med"/>
                      <a:tailEnd type="none" w="med" len="med"/>
                    </a:lnL>
                    <a:lnR w="952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21858080"/>
                  </a:ext>
                </a:extLst>
              </a:tr>
            </a:tbl>
          </a:graphicData>
        </a:graphic>
      </p:graphicFrame>
      <p:pic>
        <p:nvPicPr>
          <p:cNvPr id="25" name="Picture 2" descr="Malabar Gold and Diamonds - Wikipedia">
            <a:extLst>
              <a:ext uri="{FF2B5EF4-FFF2-40B4-BE49-F238E27FC236}">
                <a16:creationId xmlns:a16="http://schemas.microsoft.com/office/drawing/2014/main" id="{B6A823A1-1DC5-E206-BD95-66DF9E7DB5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F09A1D8A-80E3-C10C-6049-1B54753644C2}"/>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Peer Benchmarking</a:t>
            </a:r>
          </a:p>
        </p:txBody>
      </p:sp>
      <p:grpSp>
        <p:nvGrpSpPr>
          <p:cNvPr id="21" name="Group 20">
            <a:extLst>
              <a:ext uri="{FF2B5EF4-FFF2-40B4-BE49-F238E27FC236}">
                <a16:creationId xmlns:a16="http://schemas.microsoft.com/office/drawing/2014/main" id="{450AE116-9923-2D60-975D-44D7BE67882F}"/>
              </a:ext>
            </a:extLst>
          </p:cNvPr>
          <p:cNvGrpSpPr/>
          <p:nvPr/>
        </p:nvGrpSpPr>
        <p:grpSpPr>
          <a:xfrm>
            <a:off x="1048365" y="841138"/>
            <a:ext cx="8855877" cy="616803"/>
            <a:chOff x="1048365" y="841138"/>
            <a:chExt cx="8855877" cy="616803"/>
          </a:xfrm>
        </p:grpSpPr>
        <p:pic>
          <p:nvPicPr>
            <p:cNvPr id="34" name="Picture 18" descr="Skygold">
              <a:extLst>
                <a:ext uri="{FF2B5EF4-FFF2-40B4-BE49-F238E27FC236}">
                  <a16:creationId xmlns:a16="http://schemas.microsoft.com/office/drawing/2014/main" id="{5942E130-E9C0-0780-8F6A-29BE965BF6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520" t="17104" r="33452" b="37285"/>
            <a:stretch/>
          </p:blipFill>
          <p:spPr bwMode="auto">
            <a:xfrm>
              <a:off x="7286723" y="862701"/>
              <a:ext cx="536310" cy="5405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itan Company - Wikipedia">
              <a:extLst>
                <a:ext uri="{FF2B5EF4-FFF2-40B4-BE49-F238E27FC236}">
                  <a16:creationId xmlns:a16="http://schemas.microsoft.com/office/drawing/2014/main" id="{2AF0513A-8388-2CEE-AB78-4052FA8F434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68934" y="891165"/>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A3826F6A-B1A3-0802-6CCB-8DC3A5EF318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422975" y="841138"/>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895D65BD-B241-08CC-5F5D-A9CDBDE455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8410" y="918563"/>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P N Gadgil Jewellers Pvt. Ltd. P N Gadgil Jewellers Pvt Ltd Earring  Jewellery Jewellers, gold chain, purple, gemstone, ring png | PNGWing">
              <a:extLst>
                <a:ext uri="{FF2B5EF4-FFF2-40B4-BE49-F238E27FC236}">
                  <a16:creationId xmlns:a16="http://schemas.microsoft.com/office/drawing/2014/main" id="{3645CD96-91E0-D12F-61DB-79CCF94EB86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49457" y1="12676" x2="49457" y2="12676"/>
                          <a14:foregroundMark x1="51739" y1="89437" x2="51739" y2="89437"/>
                          <a14:foregroundMark x1="41957" y1="41197" x2="41957" y2="41197"/>
                          <a14:foregroundMark x1="43261" y1="41901" x2="43261" y2="41901"/>
                          <a14:foregroundMark x1="43152" y1="40845" x2="43152" y2="40845"/>
                          <a14:foregroundMark x1="41957" y1="39085" x2="45761" y2="46303"/>
                          <a14:foregroundMark x1="44891" y1="37148" x2="58696" y2="57218"/>
                          <a14:foregroundMark x1="58696" y1="57218" x2="58696" y2="57042"/>
                          <a14:foregroundMark x1="51304" y1="36972" x2="56087" y2="48944"/>
                          <a14:foregroundMark x1="56957" y1="37852" x2="61957" y2="50176"/>
                          <a14:foregroundMark x1="59891" y1="36972" x2="60870" y2="40669"/>
                          <a14:foregroundMark x1="37174" y1="37852" x2="43261" y2="47359"/>
                          <a14:foregroundMark x1="38370" y1="41725" x2="38370" y2="50352"/>
                          <a14:foregroundMark x1="39130" y1="42782" x2="39130" y2="50704"/>
                        </a14:backgroundRemoval>
                      </a14:imgEffect>
                    </a14:imgLayer>
                  </a14:imgProps>
                </a:ext>
                <a:ext uri="{28A0092B-C50C-407E-A947-70E740481C1C}">
                  <a14:useLocalDpi xmlns:a14="http://schemas.microsoft.com/office/drawing/2010/main" val="0"/>
                </a:ext>
              </a:extLst>
            </a:blip>
            <a:srcRect l="20268" t="4579" r="20439" b="3774"/>
            <a:stretch/>
          </p:blipFill>
          <p:spPr bwMode="auto">
            <a:xfrm>
              <a:off x="3791939" y="891165"/>
              <a:ext cx="530213" cy="5059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Rajesh Exports - Wikipedia">
              <a:extLst>
                <a:ext uri="{FF2B5EF4-FFF2-40B4-BE49-F238E27FC236}">
                  <a16:creationId xmlns:a16="http://schemas.microsoft.com/office/drawing/2014/main" id="{34721141-2EF0-49E8-1472-C853B4FECA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372" r="20964" b="13361"/>
            <a:stretch/>
          </p:blipFill>
          <p:spPr bwMode="auto">
            <a:xfrm>
              <a:off x="4578369" y="872575"/>
              <a:ext cx="403999" cy="5059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PC Jeweller (@PCJeweller) / X">
              <a:extLst>
                <a:ext uri="{FF2B5EF4-FFF2-40B4-BE49-F238E27FC236}">
                  <a16:creationId xmlns:a16="http://schemas.microsoft.com/office/drawing/2014/main" id="{ECA145C1-E614-457B-0EEE-E448568101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9756" y="952329"/>
              <a:ext cx="427082" cy="427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F0051AA3-2F99-5029-6A6D-86B54DEACFF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27311" y="851833"/>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C6615C2F-4221-E7F9-A0B8-CD3D3EEA90D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414" t="9445" r="9018" b="4579"/>
            <a:stretch/>
          </p:blipFill>
          <p:spPr bwMode="auto">
            <a:xfrm>
              <a:off x="8026231" y="987780"/>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elcome to Radhika Jewellers">
              <a:extLst>
                <a:ext uri="{FF2B5EF4-FFF2-40B4-BE49-F238E27FC236}">
                  <a16:creationId xmlns:a16="http://schemas.microsoft.com/office/drawing/2014/main" id="{FBC8130C-E689-EE9D-18D8-96EA1B56C34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569" r="19096" b="30737"/>
            <a:stretch/>
          </p:blipFill>
          <p:spPr bwMode="auto">
            <a:xfrm>
              <a:off x="8714474" y="916259"/>
              <a:ext cx="506543" cy="4812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0" descr="Certified Natural &amp; Polished Diamond Dealers - GIA, IGI, HRD Certified  Diamonds | Asian Star">
              <a:extLst>
                <a:ext uri="{FF2B5EF4-FFF2-40B4-BE49-F238E27FC236}">
                  <a16:creationId xmlns:a16="http://schemas.microsoft.com/office/drawing/2014/main" id="{319A9D76-77E5-F487-0183-8D455AADDEE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6323" r="35723" b="37452"/>
            <a:stretch/>
          </p:blipFill>
          <p:spPr bwMode="auto">
            <a:xfrm>
              <a:off x="9389151" y="916259"/>
              <a:ext cx="515091" cy="4802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6D847976-6C06-01B4-291E-5FCDB08B5AA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9173" t="3213" r="29652" b="55463"/>
            <a:stretch/>
          </p:blipFill>
          <p:spPr bwMode="auto">
            <a:xfrm>
              <a:off x="1048365" y="912994"/>
              <a:ext cx="476033" cy="477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035A2137-A6A2-2E2C-7F6C-3E84F8D2F5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80634" y="859678"/>
              <a:ext cx="549182" cy="54918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0F9719E5-12BD-9175-6FEA-4AB932EBFF8E}"/>
              </a:ext>
            </a:extLst>
          </p:cNvPr>
          <p:cNvSpPr/>
          <p:nvPr/>
        </p:nvSpPr>
        <p:spPr>
          <a:xfrm>
            <a:off x="4690842" y="112301"/>
            <a:ext cx="7307546"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100">
                <a:solidFill>
                  <a:srgbClr val="7C084B"/>
                </a:solidFill>
              </a:rPr>
              <a:t>Comprehensive analysis of the </a:t>
            </a:r>
            <a:r>
              <a:rPr lang="en-US" sz="1100" b="1">
                <a:solidFill>
                  <a:srgbClr val="7C084B"/>
                </a:solidFill>
              </a:rPr>
              <a:t>company’s geographical footprint, revenue models, financial health, and value chain integration</a:t>
            </a:r>
            <a:r>
              <a:rPr lang="en-US" sz="1100">
                <a:solidFill>
                  <a:srgbClr val="7C084B"/>
                </a:solidFill>
              </a:rPr>
              <a:t>, offering insights into its market positioning, operational efficiency, and strategic priorities.</a:t>
            </a:r>
            <a:endParaRPr lang="en-IN" sz="1100">
              <a:solidFill>
                <a:srgbClr val="7C084B"/>
              </a:solidFill>
            </a:endParaRPr>
          </a:p>
        </p:txBody>
      </p:sp>
      <p:grpSp>
        <p:nvGrpSpPr>
          <p:cNvPr id="61" name="Group 60">
            <a:extLst>
              <a:ext uri="{FF2B5EF4-FFF2-40B4-BE49-F238E27FC236}">
                <a16:creationId xmlns:a16="http://schemas.microsoft.com/office/drawing/2014/main" id="{BCE831FB-A78A-3505-C9DB-06E2C5483C49}"/>
              </a:ext>
            </a:extLst>
          </p:cNvPr>
          <p:cNvGrpSpPr/>
          <p:nvPr/>
        </p:nvGrpSpPr>
        <p:grpSpPr>
          <a:xfrm>
            <a:off x="9959491" y="5786359"/>
            <a:ext cx="2046080" cy="646331"/>
            <a:chOff x="9959491" y="5786359"/>
            <a:chExt cx="2046080" cy="646331"/>
          </a:xfrm>
        </p:grpSpPr>
        <p:sp>
          <p:nvSpPr>
            <p:cNvPr id="26" name="Rectangle 25">
              <a:extLst>
                <a:ext uri="{FF2B5EF4-FFF2-40B4-BE49-F238E27FC236}">
                  <a16:creationId xmlns:a16="http://schemas.microsoft.com/office/drawing/2014/main" id="{41C06460-54E9-90E6-EBEB-8A309ED31F0A}"/>
                </a:ext>
              </a:extLst>
            </p:cNvPr>
            <p:cNvSpPr/>
            <p:nvPr/>
          </p:nvSpPr>
          <p:spPr>
            <a:xfrm>
              <a:off x="9975885" y="5795978"/>
              <a:ext cx="2029686"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E41059B-B94C-FE49-74B2-07F0B6809B27}"/>
                </a:ext>
              </a:extLst>
            </p:cNvPr>
            <p:cNvSpPr txBox="1"/>
            <p:nvPr/>
          </p:nvSpPr>
          <p:spPr>
            <a:xfrm>
              <a:off x="9959491" y="5786359"/>
              <a:ext cx="2038897" cy="646331"/>
            </a:xfrm>
            <a:prstGeom prst="rect">
              <a:avLst/>
            </a:prstGeom>
            <a:noFill/>
            <a:ln w="12700">
              <a:noFill/>
            </a:ln>
          </p:spPr>
          <p:txBody>
            <a:bodyPr wrap="square" rtlCol="0">
              <a:spAutoFit/>
            </a:bodyPr>
            <a:lstStyle/>
            <a:p>
              <a:r>
                <a:rPr lang="en-US" sz="900" b="1"/>
                <a:t>These competitors closely align with Malabar’s business model, positioning, and strategies across revenue, footprint, and operations.</a:t>
              </a:r>
              <a:endParaRPr lang="en-IN" sz="900" b="1"/>
            </a:p>
          </p:txBody>
        </p:sp>
      </p:grpSp>
      <p:grpSp>
        <p:nvGrpSpPr>
          <p:cNvPr id="52" name="Group 51">
            <a:extLst>
              <a:ext uri="{FF2B5EF4-FFF2-40B4-BE49-F238E27FC236}">
                <a16:creationId xmlns:a16="http://schemas.microsoft.com/office/drawing/2014/main" id="{9E4FBA0C-9FCA-603B-3835-C48CDD057C7A}"/>
              </a:ext>
            </a:extLst>
          </p:cNvPr>
          <p:cNvGrpSpPr/>
          <p:nvPr/>
        </p:nvGrpSpPr>
        <p:grpSpPr>
          <a:xfrm>
            <a:off x="185751" y="5795425"/>
            <a:ext cx="9790134" cy="635153"/>
            <a:chOff x="185751" y="5795425"/>
            <a:chExt cx="9790134" cy="635153"/>
          </a:xfrm>
        </p:grpSpPr>
        <p:sp>
          <p:nvSpPr>
            <p:cNvPr id="41" name="Rounded Rectangle 40">
              <a:extLst>
                <a:ext uri="{FF2B5EF4-FFF2-40B4-BE49-F238E27FC236}">
                  <a16:creationId xmlns:a16="http://schemas.microsoft.com/office/drawing/2014/main" id="{7BCC3DCC-F76A-68AC-DBC0-936089329B1E}"/>
                </a:ext>
              </a:extLst>
            </p:cNvPr>
            <p:cNvSpPr/>
            <p:nvPr/>
          </p:nvSpPr>
          <p:spPr>
            <a:xfrm>
              <a:off x="186426" y="5795425"/>
              <a:ext cx="9789459" cy="635000"/>
            </a:xfrm>
            <a:prstGeom prst="roundRect">
              <a:avLst>
                <a:gd name="adj" fmla="val 0"/>
              </a:avLst>
            </a:prstGeom>
            <a:no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7C0849"/>
                  </a:solidFill>
                </a:rPr>
                <a:t>Key competitors</a:t>
              </a:r>
            </a:p>
          </p:txBody>
        </p:sp>
        <p:sp>
          <p:nvSpPr>
            <p:cNvPr id="15" name="Rectangle 14">
              <a:extLst>
                <a:ext uri="{FF2B5EF4-FFF2-40B4-BE49-F238E27FC236}">
                  <a16:creationId xmlns:a16="http://schemas.microsoft.com/office/drawing/2014/main" id="{72BB4C03-1B3E-919D-734D-06FA721A4AA3}"/>
                </a:ext>
              </a:extLst>
            </p:cNvPr>
            <p:cNvSpPr/>
            <p:nvPr/>
          </p:nvSpPr>
          <p:spPr>
            <a:xfrm>
              <a:off x="185751" y="5795578"/>
              <a:ext cx="1424857"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Key Competitors</a:t>
              </a:r>
            </a:p>
            <a:p>
              <a:r>
                <a:rPr lang="en-US" sz="1200" b="1">
                  <a:solidFill>
                    <a:schemeClr val="tx1"/>
                  </a:solidFill>
                </a:rPr>
                <a:t>(Focus Group)</a:t>
              </a:r>
            </a:p>
          </p:txBody>
        </p:sp>
      </p:grpSp>
      <p:sp>
        <p:nvSpPr>
          <p:cNvPr id="19" name="Rectangle 18">
            <a:extLst>
              <a:ext uri="{FF2B5EF4-FFF2-40B4-BE49-F238E27FC236}">
                <a16:creationId xmlns:a16="http://schemas.microsoft.com/office/drawing/2014/main" id="{A986C694-0262-D8C9-B2F7-159AED08286F}"/>
              </a:ext>
            </a:extLst>
          </p:cNvPr>
          <p:cNvSpPr/>
          <p:nvPr/>
        </p:nvSpPr>
        <p:spPr>
          <a:xfrm>
            <a:off x="184345" y="1434405"/>
            <a:ext cx="708664" cy="400984"/>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chemeClr val="tx1"/>
                </a:solidFill>
              </a:rPr>
              <a:t>Parameter</a:t>
            </a:r>
          </a:p>
        </p:txBody>
      </p:sp>
      <p:sp>
        <p:nvSpPr>
          <p:cNvPr id="4" name="TextBox 3">
            <a:extLst>
              <a:ext uri="{FF2B5EF4-FFF2-40B4-BE49-F238E27FC236}">
                <a16:creationId xmlns:a16="http://schemas.microsoft.com/office/drawing/2014/main" id="{3C03C675-6486-FB2D-09F5-24E039F811C8}"/>
              </a:ext>
            </a:extLst>
          </p:cNvPr>
          <p:cNvSpPr txBox="1"/>
          <p:nvPr/>
        </p:nvSpPr>
        <p:spPr>
          <a:xfrm>
            <a:off x="9959490" y="6429572"/>
            <a:ext cx="2232509" cy="307777"/>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21"/>
              </a:rPr>
              <a:t>Screener.com</a:t>
            </a:r>
            <a:r>
              <a:rPr lang="en-US" sz="700"/>
              <a:t>  </a:t>
            </a:r>
            <a:r>
              <a:rPr lang="en-US" sz="700">
                <a:hlinkClick r:id="rId22"/>
              </a:rPr>
              <a:t>Private Circle - Joyalukkas</a:t>
            </a:r>
            <a:r>
              <a:rPr lang="en-US" sz="700"/>
              <a:t> </a:t>
            </a:r>
          </a:p>
          <a:p>
            <a:r>
              <a:rPr lang="en-US" sz="700"/>
              <a:t>                  Company website and annual reports</a:t>
            </a:r>
          </a:p>
        </p:txBody>
      </p:sp>
      <p:sp>
        <p:nvSpPr>
          <p:cNvPr id="6" name="TextBox 5">
            <a:extLst>
              <a:ext uri="{FF2B5EF4-FFF2-40B4-BE49-F238E27FC236}">
                <a16:creationId xmlns:a16="http://schemas.microsoft.com/office/drawing/2014/main" id="{5E721DD0-1835-F8E3-5116-8480A1833E89}"/>
              </a:ext>
            </a:extLst>
          </p:cNvPr>
          <p:cNvSpPr txBox="1"/>
          <p:nvPr/>
        </p:nvSpPr>
        <p:spPr>
          <a:xfrm>
            <a:off x="130273" y="6427112"/>
            <a:ext cx="9901764" cy="461665"/>
          </a:xfrm>
          <a:prstGeom prst="rect">
            <a:avLst/>
          </a:prstGeom>
          <a:noFill/>
        </p:spPr>
        <p:txBody>
          <a:bodyPr wrap="square" rtlCol="0">
            <a:spAutoFit/>
          </a:bodyPr>
          <a:lstStyle/>
          <a:p>
            <a:r>
              <a:rPr lang="en-US" sz="800"/>
              <a:t>* Titan Company includes various segments such as watches, </a:t>
            </a:r>
            <a:r>
              <a:rPr lang="en-US" sz="800" err="1"/>
              <a:t>jewellery</a:t>
            </a:r>
            <a:r>
              <a:rPr lang="en-US" sz="800"/>
              <a:t>, Indian wear, fragrance and fashion accessories, however, as financial and  operational metrics specific to </a:t>
            </a:r>
            <a:r>
              <a:rPr lang="en-US" sz="800" err="1"/>
              <a:t>jewellery</a:t>
            </a:r>
            <a:r>
              <a:rPr lang="en-US" sz="800"/>
              <a:t> segment are not publicly available, metrics for the Titan Company as a whole have been considered.</a:t>
            </a:r>
          </a:p>
          <a:p>
            <a:r>
              <a:rPr lang="en-US" sz="800"/>
              <a:t>** </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Estimates for FY2022-23 have been used as estimates for FY2023-24 were not available</a:t>
            </a:r>
          </a:p>
        </p:txBody>
      </p:sp>
      <p:sp>
        <p:nvSpPr>
          <p:cNvPr id="20" name="TextBox 19">
            <a:extLst>
              <a:ext uri="{FF2B5EF4-FFF2-40B4-BE49-F238E27FC236}">
                <a16:creationId xmlns:a16="http://schemas.microsoft.com/office/drawing/2014/main" id="{607F3DFC-4F9A-D123-816D-E96E0E314932}"/>
              </a:ext>
            </a:extLst>
          </p:cNvPr>
          <p:cNvSpPr txBox="1"/>
          <p:nvPr/>
        </p:nvSpPr>
        <p:spPr>
          <a:xfrm>
            <a:off x="10833006" y="1249642"/>
            <a:ext cx="1332000" cy="215444"/>
          </a:xfrm>
          <a:prstGeom prst="rect">
            <a:avLst/>
          </a:prstGeom>
          <a:noFill/>
        </p:spPr>
        <p:txBody>
          <a:bodyPr wrap="square">
            <a:spAutoFit/>
          </a:bodyPr>
          <a:lstStyle/>
          <a:p>
            <a:r>
              <a:rPr lang="en-US" sz="800" b="1">
                <a:solidFill>
                  <a:schemeClr val="tx1">
                    <a:lumMod val="75000"/>
                    <a:lumOff val="25000"/>
                  </a:schemeClr>
                </a:solidFill>
              </a:rPr>
              <a:t>All figures are in INR Cr</a:t>
            </a:r>
            <a:endParaRPr lang="en-US" sz="800"/>
          </a:p>
        </p:txBody>
      </p:sp>
      <p:cxnSp>
        <p:nvCxnSpPr>
          <p:cNvPr id="2" name="Straight Connector 1">
            <a:extLst>
              <a:ext uri="{FF2B5EF4-FFF2-40B4-BE49-F238E27FC236}">
                <a16:creationId xmlns:a16="http://schemas.microsoft.com/office/drawing/2014/main" id="{0653868E-6B15-6757-28F0-8B8AD38279E0}"/>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aphicFrame>
        <p:nvGraphicFramePr>
          <p:cNvPr id="22" name="Table 21">
            <a:extLst>
              <a:ext uri="{FF2B5EF4-FFF2-40B4-BE49-F238E27FC236}">
                <a16:creationId xmlns:a16="http://schemas.microsoft.com/office/drawing/2014/main" id="{1A5AA9BF-575B-3EED-F899-CE067C7216D6}"/>
              </a:ext>
            </a:extLst>
          </p:cNvPr>
          <p:cNvGraphicFramePr>
            <a:graphicFrameLocks noGrp="1"/>
          </p:cNvGraphicFramePr>
          <p:nvPr/>
        </p:nvGraphicFramePr>
        <p:xfrm>
          <a:off x="182496" y="1831202"/>
          <a:ext cx="9789459" cy="489600"/>
        </p:xfrm>
        <a:graphic>
          <a:graphicData uri="http://schemas.openxmlformats.org/drawingml/2006/table">
            <a:tbl>
              <a:tblPr/>
              <a:tblGrid>
                <a:gridCol w="730556">
                  <a:extLst>
                    <a:ext uri="{9D8B030D-6E8A-4147-A177-3AD203B41FA5}">
                      <a16:colId xmlns:a16="http://schemas.microsoft.com/office/drawing/2014/main" val="2075084906"/>
                    </a:ext>
                  </a:extLst>
                </a:gridCol>
                <a:gridCol w="699247">
                  <a:extLst>
                    <a:ext uri="{9D8B030D-6E8A-4147-A177-3AD203B41FA5}">
                      <a16:colId xmlns:a16="http://schemas.microsoft.com/office/drawing/2014/main" val="3244125057"/>
                    </a:ext>
                  </a:extLst>
                </a:gridCol>
                <a:gridCol w="699247">
                  <a:extLst>
                    <a:ext uri="{9D8B030D-6E8A-4147-A177-3AD203B41FA5}">
                      <a16:colId xmlns:a16="http://schemas.microsoft.com/office/drawing/2014/main" val="893985292"/>
                    </a:ext>
                  </a:extLst>
                </a:gridCol>
                <a:gridCol w="699247">
                  <a:extLst>
                    <a:ext uri="{9D8B030D-6E8A-4147-A177-3AD203B41FA5}">
                      <a16:colId xmlns:a16="http://schemas.microsoft.com/office/drawing/2014/main" val="399226587"/>
                    </a:ext>
                  </a:extLst>
                </a:gridCol>
                <a:gridCol w="699247">
                  <a:extLst>
                    <a:ext uri="{9D8B030D-6E8A-4147-A177-3AD203B41FA5}">
                      <a16:colId xmlns:a16="http://schemas.microsoft.com/office/drawing/2014/main" val="3446434338"/>
                    </a:ext>
                  </a:extLst>
                </a:gridCol>
                <a:gridCol w="699247">
                  <a:extLst>
                    <a:ext uri="{9D8B030D-6E8A-4147-A177-3AD203B41FA5}">
                      <a16:colId xmlns:a16="http://schemas.microsoft.com/office/drawing/2014/main" val="2268001454"/>
                    </a:ext>
                  </a:extLst>
                </a:gridCol>
                <a:gridCol w="699247">
                  <a:extLst>
                    <a:ext uri="{9D8B030D-6E8A-4147-A177-3AD203B41FA5}">
                      <a16:colId xmlns:a16="http://schemas.microsoft.com/office/drawing/2014/main" val="2521748127"/>
                    </a:ext>
                  </a:extLst>
                </a:gridCol>
                <a:gridCol w="699247">
                  <a:extLst>
                    <a:ext uri="{9D8B030D-6E8A-4147-A177-3AD203B41FA5}">
                      <a16:colId xmlns:a16="http://schemas.microsoft.com/office/drawing/2014/main" val="4042135310"/>
                    </a:ext>
                  </a:extLst>
                </a:gridCol>
                <a:gridCol w="699247">
                  <a:extLst>
                    <a:ext uri="{9D8B030D-6E8A-4147-A177-3AD203B41FA5}">
                      <a16:colId xmlns:a16="http://schemas.microsoft.com/office/drawing/2014/main" val="3827449521"/>
                    </a:ext>
                  </a:extLst>
                </a:gridCol>
                <a:gridCol w="699247">
                  <a:extLst>
                    <a:ext uri="{9D8B030D-6E8A-4147-A177-3AD203B41FA5}">
                      <a16:colId xmlns:a16="http://schemas.microsoft.com/office/drawing/2014/main" val="3595631259"/>
                    </a:ext>
                  </a:extLst>
                </a:gridCol>
                <a:gridCol w="699247">
                  <a:extLst>
                    <a:ext uri="{9D8B030D-6E8A-4147-A177-3AD203B41FA5}">
                      <a16:colId xmlns:a16="http://schemas.microsoft.com/office/drawing/2014/main" val="1619922743"/>
                    </a:ext>
                  </a:extLst>
                </a:gridCol>
                <a:gridCol w="699247">
                  <a:extLst>
                    <a:ext uri="{9D8B030D-6E8A-4147-A177-3AD203B41FA5}">
                      <a16:colId xmlns:a16="http://schemas.microsoft.com/office/drawing/2014/main" val="2191348483"/>
                    </a:ext>
                  </a:extLst>
                </a:gridCol>
                <a:gridCol w="699247">
                  <a:extLst>
                    <a:ext uri="{9D8B030D-6E8A-4147-A177-3AD203B41FA5}">
                      <a16:colId xmlns:a16="http://schemas.microsoft.com/office/drawing/2014/main" val="4253894874"/>
                    </a:ext>
                  </a:extLst>
                </a:gridCol>
                <a:gridCol w="667939">
                  <a:extLst>
                    <a:ext uri="{9D8B030D-6E8A-4147-A177-3AD203B41FA5}">
                      <a16:colId xmlns:a16="http://schemas.microsoft.com/office/drawing/2014/main" val="2459233185"/>
                    </a:ext>
                  </a:extLst>
                </a:gridCol>
              </a:tblGrid>
              <a:tr h="489600">
                <a:tc>
                  <a:txBody>
                    <a:bodyPr/>
                    <a:lstStyle/>
                    <a:p>
                      <a:pPr algn="ctr" fontAlgn="ctr"/>
                      <a:r>
                        <a:rPr lang="en-IN" sz="900" b="1" i="0" u="none" strike="noStrike">
                          <a:solidFill>
                            <a:schemeClr val="bg1"/>
                          </a:solidFill>
                          <a:effectLst/>
                          <a:latin typeface="Aptos Narrow" panose="020B0004020202020204" pitchFamily="34" charset="0"/>
                        </a:rPr>
                        <a:t>Sales (Cr)</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40k-50k</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50k-60k</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&gt;60k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952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91225"/>
                  </a:ext>
                </a:extLst>
              </a:tr>
            </a:tbl>
          </a:graphicData>
        </a:graphic>
      </p:graphicFrame>
      <p:graphicFrame>
        <p:nvGraphicFramePr>
          <p:cNvPr id="23" name="Table 22">
            <a:extLst>
              <a:ext uri="{FF2B5EF4-FFF2-40B4-BE49-F238E27FC236}">
                <a16:creationId xmlns:a16="http://schemas.microsoft.com/office/drawing/2014/main" id="{B0143910-18A1-47B0-D56E-1A54450135BB}"/>
              </a:ext>
            </a:extLst>
          </p:cNvPr>
          <p:cNvGraphicFramePr>
            <a:graphicFrameLocks noGrp="1"/>
          </p:cNvGraphicFramePr>
          <p:nvPr/>
        </p:nvGraphicFramePr>
        <p:xfrm>
          <a:off x="182496" y="2330377"/>
          <a:ext cx="9789459" cy="489479"/>
        </p:xfrm>
        <a:graphic>
          <a:graphicData uri="http://schemas.openxmlformats.org/drawingml/2006/table">
            <a:tbl>
              <a:tblPr/>
              <a:tblGrid>
                <a:gridCol w="730556">
                  <a:extLst>
                    <a:ext uri="{9D8B030D-6E8A-4147-A177-3AD203B41FA5}">
                      <a16:colId xmlns:a16="http://schemas.microsoft.com/office/drawing/2014/main" val="2483535590"/>
                    </a:ext>
                  </a:extLst>
                </a:gridCol>
                <a:gridCol w="699247">
                  <a:extLst>
                    <a:ext uri="{9D8B030D-6E8A-4147-A177-3AD203B41FA5}">
                      <a16:colId xmlns:a16="http://schemas.microsoft.com/office/drawing/2014/main" val="4274825595"/>
                    </a:ext>
                  </a:extLst>
                </a:gridCol>
                <a:gridCol w="699247">
                  <a:extLst>
                    <a:ext uri="{9D8B030D-6E8A-4147-A177-3AD203B41FA5}">
                      <a16:colId xmlns:a16="http://schemas.microsoft.com/office/drawing/2014/main" val="751657070"/>
                    </a:ext>
                  </a:extLst>
                </a:gridCol>
                <a:gridCol w="699247">
                  <a:extLst>
                    <a:ext uri="{9D8B030D-6E8A-4147-A177-3AD203B41FA5}">
                      <a16:colId xmlns:a16="http://schemas.microsoft.com/office/drawing/2014/main" val="1068917872"/>
                    </a:ext>
                  </a:extLst>
                </a:gridCol>
                <a:gridCol w="699247">
                  <a:extLst>
                    <a:ext uri="{9D8B030D-6E8A-4147-A177-3AD203B41FA5}">
                      <a16:colId xmlns:a16="http://schemas.microsoft.com/office/drawing/2014/main" val="1115983858"/>
                    </a:ext>
                  </a:extLst>
                </a:gridCol>
                <a:gridCol w="699247">
                  <a:extLst>
                    <a:ext uri="{9D8B030D-6E8A-4147-A177-3AD203B41FA5}">
                      <a16:colId xmlns:a16="http://schemas.microsoft.com/office/drawing/2014/main" val="2226608849"/>
                    </a:ext>
                  </a:extLst>
                </a:gridCol>
                <a:gridCol w="699247">
                  <a:extLst>
                    <a:ext uri="{9D8B030D-6E8A-4147-A177-3AD203B41FA5}">
                      <a16:colId xmlns:a16="http://schemas.microsoft.com/office/drawing/2014/main" val="3961897438"/>
                    </a:ext>
                  </a:extLst>
                </a:gridCol>
                <a:gridCol w="699247">
                  <a:extLst>
                    <a:ext uri="{9D8B030D-6E8A-4147-A177-3AD203B41FA5}">
                      <a16:colId xmlns:a16="http://schemas.microsoft.com/office/drawing/2014/main" val="3306972450"/>
                    </a:ext>
                  </a:extLst>
                </a:gridCol>
                <a:gridCol w="699247">
                  <a:extLst>
                    <a:ext uri="{9D8B030D-6E8A-4147-A177-3AD203B41FA5}">
                      <a16:colId xmlns:a16="http://schemas.microsoft.com/office/drawing/2014/main" val="1285471245"/>
                    </a:ext>
                  </a:extLst>
                </a:gridCol>
                <a:gridCol w="699247">
                  <a:extLst>
                    <a:ext uri="{9D8B030D-6E8A-4147-A177-3AD203B41FA5}">
                      <a16:colId xmlns:a16="http://schemas.microsoft.com/office/drawing/2014/main" val="4062128872"/>
                    </a:ext>
                  </a:extLst>
                </a:gridCol>
                <a:gridCol w="699247">
                  <a:extLst>
                    <a:ext uri="{9D8B030D-6E8A-4147-A177-3AD203B41FA5}">
                      <a16:colId xmlns:a16="http://schemas.microsoft.com/office/drawing/2014/main" val="3380973289"/>
                    </a:ext>
                  </a:extLst>
                </a:gridCol>
                <a:gridCol w="699247">
                  <a:extLst>
                    <a:ext uri="{9D8B030D-6E8A-4147-A177-3AD203B41FA5}">
                      <a16:colId xmlns:a16="http://schemas.microsoft.com/office/drawing/2014/main" val="3114948750"/>
                    </a:ext>
                  </a:extLst>
                </a:gridCol>
                <a:gridCol w="699247">
                  <a:extLst>
                    <a:ext uri="{9D8B030D-6E8A-4147-A177-3AD203B41FA5}">
                      <a16:colId xmlns:a16="http://schemas.microsoft.com/office/drawing/2014/main" val="3660228194"/>
                    </a:ext>
                  </a:extLst>
                </a:gridCol>
                <a:gridCol w="667939">
                  <a:extLst>
                    <a:ext uri="{9D8B030D-6E8A-4147-A177-3AD203B41FA5}">
                      <a16:colId xmlns:a16="http://schemas.microsoft.com/office/drawing/2014/main" val="3255344966"/>
                    </a:ext>
                  </a:extLst>
                </a:gridCol>
              </a:tblGrid>
              <a:tr h="489479">
                <a:tc>
                  <a:txBody>
                    <a:bodyPr/>
                    <a:lstStyle/>
                    <a:p>
                      <a:pPr algn="ctr" fontAlgn="ctr"/>
                      <a:r>
                        <a:rPr lang="en-IN" sz="900" b="1" i="0" u="none" strike="noStrike">
                          <a:solidFill>
                            <a:schemeClr val="bg1"/>
                          </a:solidFill>
                          <a:effectLst/>
                          <a:latin typeface="Aptos Narrow" panose="020B0004020202020204" pitchFamily="34" charset="0"/>
                        </a:rPr>
                        <a:t>D/E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0.93</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1.65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1.28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0.66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1.17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0.04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0.50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0.19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0.49</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9927029"/>
                  </a:ext>
                </a:extLst>
              </a:tr>
            </a:tbl>
          </a:graphicData>
        </a:graphic>
      </p:graphicFrame>
      <p:graphicFrame>
        <p:nvGraphicFramePr>
          <p:cNvPr id="24" name="Table 23">
            <a:extLst>
              <a:ext uri="{FF2B5EF4-FFF2-40B4-BE49-F238E27FC236}">
                <a16:creationId xmlns:a16="http://schemas.microsoft.com/office/drawing/2014/main" id="{5A45902E-E285-D5D3-9BC7-8135594F5509}"/>
              </a:ext>
            </a:extLst>
          </p:cNvPr>
          <p:cNvGraphicFramePr>
            <a:graphicFrameLocks noGrp="1"/>
          </p:cNvGraphicFramePr>
          <p:nvPr/>
        </p:nvGraphicFramePr>
        <p:xfrm>
          <a:off x="182496" y="2829431"/>
          <a:ext cx="9789459" cy="489600"/>
        </p:xfrm>
        <a:graphic>
          <a:graphicData uri="http://schemas.openxmlformats.org/drawingml/2006/table">
            <a:tbl>
              <a:tblPr/>
              <a:tblGrid>
                <a:gridCol w="730556">
                  <a:extLst>
                    <a:ext uri="{9D8B030D-6E8A-4147-A177-3AD203B41FA5}">
                      <a16:colId xmlns:a16="http://schemas.microsoft.com/office/drawing/2014/main" val="1924556654"/>
                    </a:ext>
                  </a:extLst>
                </a:gridCol>
                <a:gridCol w="699247">
                  <a:extLst>
                    <a:ext uri="{9D8B030D-6E8A-4147-A177-3AD203B41FA5}">
                      <a16:colId xmlns:a16="http://schemas.microsoft.com/office/drawing/2014/main" val="2093586109"/>
                    </a:ext>
                  </a:extLst>
                </a:gridCol>
                <a:gridCol w="699247">
                  <a:extLst>
                    <a:ext uri="{9D8B030D-6E8A-4147-A177-3AD203B41FA5}">
                      <a16:colId xmlns:a16="http://schemas.microsoft.com/office/drawing/2014/main" val="4041275252"/>
                    </a:ext>
                  </a:extLst>
                </a:gridCol>
                <a:gridCol w="699247">
                  <a:extLst>
                    <a:ext uri="{9D8B030D-6E8A-4147-A177-3AD203B41FA5}">
                      <a16:colId xmlns:a16="http://schemas.microsoft.com/office/drawing/2014/main" val="1498451365"/>
                    </a:ext>
                  </a:extLst>
                </a:gridCol>
                <a:gridCol w="699247">
                  <a:extLst>
                    <a:ext uri="{9D8B030D-6E8A-4147-A177-3AD203B41FA5}">
                      <a16:colId xmlns:a16="http://schemas.microsoft.com/office/drawing/2014/main" val="2414491919"/>
                    </a:ext>
                  </a:extLst>
                </a:gridCol>
                <a:gridCol w="699247">
                  <a:extLst>
                    <a:ext uri="{9D8B030D-6E8A-4147-A177-3AD203B41FA5}">
                      <a16:colId xmlns:a16="http://schemas.microsoft.com/office/drawing/2014/main" val="2848775804"/>
                    </a:ext>
                  </a:extLst>
                </a:gridCol>
                <a:gridCol w="699247">
                  <a:extLst>
                    <a:ext uri="{9D8B030D-6E8A-4147-A177-3AD203B41FA5}">
                      <a16:colId xmlns:a16="http://schemas.microsoft.com/office/drawing/2014/main" val="4025672241"/>
                    </a:ext>
                  </a:extLst>
                </a:gridCol>
                <a:gridCol w="699247">
                  <a:extLst>
                    <a:ext uri="{9D8B030D-6E8A-4147-A177-3AD203B41FA5}">
                      <a16:colId xmlns:a16="http://schemas.microsoft.com/office/drawing/2014/main" val="2531827322"/>
                    </a:ext>
                  </a:extLst>
                </a:gridCol>
                <a:gridCol w="699247">
                  <a:extLst>
                    <a:ext uri="{9D8B030D-6E8A-4147-A177-3AD203B41FA5}">
                      <a16:colId xmlns:a16="http://schemas.microsoft.com/office/drawing/2014/main" val="3654256638"/>
                    </a:ext>
                  </a:extLst>
                </a:gridCol>
                <a:gridCol w="699247">
                  <a:extLst>
                    <a:ext uri="{9D8B030D-6E8A-4147-A177-3AD203B41FA5}">
                      <a16:colId xmlns:a16="http://schemas.microsoft.com/office/drawing/2014/main" val="2289143460"/>
                    </a:ext>
                  </a:extLst>
                </a:gridCol>
                <a:gridCol w="699247">
                  <a:extLst>
                    <a:ext uri="{9D8B030D-6E8A-4147-A177-3AD203B41FA5}">
                      <a16:colId xmlns:a16="http://schemas.microsoft.com/office/drawing/2014/main" val="595651378"/>
                    </a:ext>
                  </a:extLst>
                </a:gridCol>
                <a:gridCol w="699247">
                  <a:extLst>
                    <a:ext uri="{9D8B030D-6E8A-4147-A177-3AD203B41FA5}">
                      <a16:colId xmlns:a16="http://schemas.microsoft.com/office/drawing/2014/main" val="2125837820"/>
                    </a:ext>
                  </a:extLst>
                </a:gridCol>
                <a:gridCol w="699247">
                  <a:extLst>
                    <a:ext uri="{9D8B030D-6E8A-4147-A177-3AD203B41FA5}">
                      <a16:colId xmlns:a16="http://schemas.microsoft.com/office/drawing/2014/main" val="4174232122"/>
                    </a:ext>
                  </a:extLst>
                </a:gridCol>
                <a:gridCol w="667939">
                  <a:extLst>
                    <a:ext uri="{9D8B030D-6E8A-4147-A177-3AD203B41FA5}">
                      <a16:colId xmlns:a16="http://schemas.microsoft.com/office/drawing/2014/main" val="672535891"/>
                    </a:ext>
                  </a:extLst>
                </a:gridCol>
              </a:tblGrid>
              <a:tr h="489600">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(South 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67%</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37%</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80%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284847"/>
                  </a:ext>
                </a:extLst>
              </a:tr>
            </a:tbl>
          </a:graphicData>
        </a:graphic>
      </p:graphicFrame>
      <p:graphicFrame>
        <p:nvGraphicFramePr>
          <p:cNvPr id="33" name="Table 32">
            <a:extLst>
              <a:ext uri="{FF2B5EF4-FFF2-40B4-BE49-F238E27FC236}">
                <a16:creationId xmlns:a16="http://schemas.microsoft.com/office/drawing/2014/main" id="{F835448E-D569-AC8D-4CCC-194490BAF4F1}"/>
              </a:ext>
            </a:extLst>
          </p:cNvPr>
          <p:cNvGraphicFramePr>
            <a:graphicFrameLocks noGrp="1"/>
          </p:cNvGraphicFramePr>
          <p:nvPr/>
        </p:nvGraphicFramePr>
        <p:xfrm>
          <a:off x="182496" y="3328606"/>
          <a:ext cx="9789459" cy="475387"/>
        </p:xfrm>
        <a:graphic>
          <a:graphicData uri="http://schemas.openxmlformats.org/drawingml/2006/table">
            <a:tbl>
              <a:tblPr/>
              <a:tblGrid>
                <a:gridCol w="730556">
                  <a:extLst>
                    <a:ext uri="{9D8B030D-6E8A-4147-A177-3AD203B41FA5}">
                      <a16:colId xmlns:a16="http://schemas.microsoft.com/office/drawing/2014/main" val="2105728993"/>
                    </a:ext>
                  </a:extLst>
                </a:gridCol>
                <a:gridCol w="699247">
                  <a:extLst>
                    <a:ext uri="{9D8B030D-6E8A-4147-A177-3AD203B41FA5}">
                      <a16:colId xmlns:a16="http://schemas.microsoft.com/office/drawing/2014/main" val="1344672291"/>
                    </a:ext>
                  </a:extLst>
                </a:gridCol>
                <a:gridCol w="699247">
                  <a:extLst>
                    <a:ext uri="{9D8B030D-6E8A-4147-A177-3AD203B41FA5}">
                      <a16:colId xmlns:a16="http://schemas.microsoft.com/office/drawing/2014/main" val="1365779562"/>
                    </a:ext>
                  </a:extLst>
                </a:gridCol>
                <a:gridCol w="699247">
                  <a:extLst>
                    <a:ext uri="{9D8B030D-6E8A-4147-A177-3AD203B41FA5}">
                      <a16:colId xmlns:a16="http://schemas.microsoft.com/office/drawing/2014/main" val="1188980231"/>
                    </a:ext>
                  </a:extLst>
                </a:gridCol>
                <a:gridCol w="699247">
                  <a:extLst>
                    <a:ext uri="{9D8B030D-6E8A-4147-A177-3AD203B41FA5}">
                      <a16:colId xmlns:a16="http://schemas.microsoft.com/office/drawing/2014/main" val="849753861"/>
                    </a:ext>
                  </a:extLst>
                </a:gridCol>
                <a:gridCol w="699247">
                  <a:extLst>
                    <a:ext uri="{9D8B030D-6E8A-4147-A177-3AD203B41FA5}">
                      <a16:colId xmlns:a16="http://schemas.microsoft.com/office/drawing/2014/main" val="3983573757"/>
                    </a:ext>
                  </a:extLst>
                </a:gridCol>
                <a:gridCol w="699247">
                  <a:extLst>
                    <a:ext uri="{9D8B030D-6E8A-4147-A177-3AD203B41FA5}">
                      <a16:colId xmlns:a16="http://schemas.microsoft.com/office/drawing/2014/main" val="4168133538"/>
                    </a:ext>
                  </a:extLst>
                </a:gridCol>
                <a:gridCol w="699247">
                  <a:extLst>
                    <a:ext uri="{9D8B030D-6E8A-4147-A177-3AD203B41FA5}">
                      <a16:colId xmlns:a16="http://schemas.microsoft.com/office/drawing/2014/main" val="1954333920"/>
                    </a:ext>
                  </a:extLst>
                </a:gridCol>
                <a:gridCol w="699247">
                  <a:extLst>
                    <a:ext uri="{9D8B030D-6E8A-4147-A177-3AD203B41FA5}">
                      <a16:colId xmlns:a16="http://schemas.microsoft.com/office/drawing/2014/main" val="4129592940"/>
                    </a:ext>
                  </a:extLst>
                </a:gridCol>
                <a:gridCol w="699247">
                  <a:extLst>
                    <a:ext uri="{9D8B030D-6E8A-4147-A177-3AD203B41FA5}">
                      <a16:colId xmlns:a16="http://schemas.microsoft.com/office/drawing/2014/main" val="1664483603"/>
                    </a:ext>
                  </a:extLst>
                </a:gridCol>
                <a:gridCol w="699247">
                  <a:extLst>
                    <a:ext uri="{9D8B030D-6E8A-4147-A177-3AD203B41FA5}">
                      <a16:colId xmlns:a16="http://schemas.microsoft.com/office/drawing/2014/main" val="3394337434"/>
                    </a:ext>
                  </a:extLst>
                </a:gridCol>
                <a:gridCol w="699247">
                  <a:extLst>
                    <a:ext uri="{9D8B030D-6E8A-4147-A177-3AD203B41FA5}">
                      <a16:colId xmlns:a16="http://schemas.microsoft.com/office/drawing/2014/main" val="2273061515"/>
                    </a:ext>
                  </a:extLst>
                </a:gridCol>
                <a:gridCol w="699247">
                  <a:extLst>
                    <a:ext uri="{9D8B030D-6E8A-4147-A177-3AD203B41FA5}">
                      <a16:colId xmlns:a16="http://schemas.microsoft.com/office/drawing/2014/main" val="4112119177"/>
                    </a:ext>
                  </a:extLst>
                </a:gridCol>
                <a:gridCol w="667939">
                  <a:extLst>
                    <a:ext uri="{9D8B030D-6E8A-4147-A177-3AD203B41FA5}">
                      <a16:colId xmlns:a16="http://schemas.microsoft.com/office/drawing/2014/main" val="3141187979"/>
                    </a:ext>
                  </a:extLst>
                </a:gridCol>
              </a:tblGrid>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205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750</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209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145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82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79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59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34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4817019"/>
                  </a:ext>
                </a:extLst>
              </a:tr>
            </a:tbl>
          </a:graphicData>
        </a:graphic>
      </p:graphicFrame>
      <p:graphicFrame>
        <p:nvGraphicFramePr>
          <p:cNvPr id="35" name="Table 34">
            <a:extLst>
              <a:ext uri="{FF2B5EF4-FFF2-40B4-BE49-F238E27FC236}">
                <a16:creationId xmlns:a16="http://schemas.microsoft.com/office/drawing/2014/main" id="{0D47CEDA-0D73-A2CE-5F15-0DD418B3B0AD}"/>
              </a:ext>
            </a:extLst>
          </p:cNvPr>
          <p:cNvGraphicFramePr>
            <a:graphicFrameLocks noGrp="1"/>
          </p:cNvGraphicFramePr>
          <p:nvPr/>
        </p:nvGraphicFramePr>
        <p:xfrm>
          <a:off x="182496" y="3813568"/>
          <a:ext cx="9789459" cy="567739"/>
        </p:xfrm>
        <a:graphic>
          <a:graphicData uri="http://schemas.openxmlformats.org/drawingml/2006/table">
            <a:tbl>
              <a:tblPr/>
              <a:tblGrid>
                <a:gridCol w="730556">
                  <a:extLst>
                    <a:ext uri="{9D8B030D-6E8A-4147-A177-3AD203B41FA5}">
                      <a16:colId xmlns:a16="http://schemas.microsoft.com/office/drawing/2014/main" val="190705543"/>
                    </a:ext>
                  </a:extLst>
                </a:gridCol>
                <a:gridCol w="699247">
                  <a:extLst>
                    <a:ext uri="{9D8B030D-6E8A-4147-A177-3AD203B41FA5}">
                      <a16:colId xmlns:a16="http://schemas.microsoft.com/office/drawing/2014/main" val="3017615567"/>
                    </a:ext>
                  </a:extLst>
                </a:gridCol>
                <a:gridCol w="699247">
                  <a:extLst>
                    <a:ext uri="{9D8B030D-6E8A-4147-A177-3AD203B41FA5}">
                      <a16:colId xmlns:a16="http://schemas.microsoft.com/office/drawing/2014/main" val="3289912964"/>
                    </a:ext>
                  </a:extLst>
                </a:gridCol>
                <a:gridCol w="699247">
                  <a:extLst>
                    <a:ext uri="{9D8B030D-6E8A-4147-A177-3AD203B41FA5}">
                      <a16:colId xmlns:a16="http://schemas.microsoft.com/office/drawing/2014/main" val="4028121823"/>
                    </a:ext>
                  </a:extLst>
                </a:gridCol>
                <a:gridCol w="699247">
                  <a:extLst>
                    <a:ext uri="{9D8B030D-6E8A-4147-A177-3AD203B41FA5}">
                      <a16:colId xmlns:a16="http://schemas.microsoft.com/office/drawing/2014/main" val="536445124"/>
                    </a:ext>
                  </a:extLst>
                </a:gridCol>
                <a:gridCol w="699247">
                  <a:extLst>
                    <a:ext uri="{9D8B030D-6E8A-4147-A177-3AD203B41FA5}">
                      <a16:colId xmlns:a16="http://schemas.microsoft.com/office/drawing/2014/main" val="2322297727"/>
                    </a:ext>
                  </a:extLst>
                </a:gridCol>
                <a:gridCol w="699247">
                  <a:extLst>
                    <a:ext uri="{9D8B030D-6E8A-4147-A177-3AD203B41FA5}">
                      <a16:colId xmlns:a16="http://schemas.microsoft.com/office/drawing/2014/main" val="2083007329"/>
                    </a:ext>
                  </a:extLst>
                </a:gridCol>
                <a:gridCol w="699247">
                  <a:extLst>
                    <a:ext uri="{9D8B030D-6E8A-4147-A177-3AD203B41FA5}">
                      <a16:colId xmlns:a16="http://schemas.microsoft.com/office/drawing/2014/main" val="3103917076"/>
                    </a:ext>
                  </a:extLst>
                </a:gridCol>
                <a:gridCol w="699247">
                  <a:extLst>
                    <a:ext uri="{9D8B030D-6E8A-4147-A177-3AD203B41FA5}">
                      <a16:colId xmlns:a16="http://schemas.microsoft.com/office/drawing/2014/main" val="534407560"/>
                    </a:ext>
                  </a:extLst>
                </a:gridCol>
                <a:gridCol w="699247">
                  <a:extLst>
                    <a:ext uri="{9D8B030D-6E8A-4147-A177-3AD203B41FA5}">
                      <a16:colId xmlns:a16="http://schemas.microsoft.com/office/drawing/2014/main" val="799049875"/>
                    </a:ext>
                  </a:extLst>
                </a:gridCol>
                <a:gridCol w="699247">
                  <a:extLst>
                    <a:ext uri="{9D8B030D-6E8A-4147-A177-3AD203B41FA5}">
                      <a16:colId xmlns:a16="http://schemas.microsoft.com/office/drawing/2014/main" val="3515062628"/>
                    </a:ext>
                  </a:extLst>
                </a:gridCol>
                <a:gridCol w="699247">
                  <a:extLst>
                    <a:ext uri="{9D8B030D-6E8A-4147-A177-3AD203B41FA5}">
                      <a16:colId xmlns:a16="http://schemas.microsoft.com/office/drawing/2014/main" val="942827640"/>
                    </a:ext>
                  </a:extLst>
                </a:gridCol>
                <a:gridCol w="699247">
                  <a:extLst>
                    <a:ext uri="{9D8B030D-6E8A-4147-A177-3AD203B41FA5}">
                      <a16:colId xmlns:a16="http://schemas.microsoft.com/office/drawing/2014/main" val="1642072453"/>
                    </a:ext>
                  </a:extLst>
                </a:gridCol>
                <a:gridCol w="667939">
                  <a:extLst>
                    <a:ext uri="{9D8B030D-6E8A-4147-A177-3AD203B41FA5}">
                      <a16:colId xmlns:a16="http://schemas.microsoft.com/office/drawing/2014/main" val="3112598777"/>
                    </a:ext>
                  </a:extLst>
                </a:gridCol>
              </a:tblGrid>
              <a:tr h="567739">
                <a:tc>
                  <a:txBody>
                    <a:bodyPr/>
                    <a:lstStyle/>
                    <a:p>
                      <a:pPr algn="ctr" fontAlgn="ctr"/>
                      <a:r>
                        <a:rPr lang="en-IN" sz="900" b="1" i="0" u="none" strike="noStrike">
                          <a:solidFill>
                            <a:schemeClr val="bg1"/>
                          </a:solidFill>
                          <a:effectLst/>
                          <a:latin typeface="Aptos Narrow" panose="020B0004020202020204" pitchFamily="34" charset="0"/>
                        </a:rPr>
                        <a:t>International Stores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145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25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30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514516"/>
                  </a:ext>
                </a:extLst>
              </a:tr>
            </a:tbl>
          </a:graphicData>
        </a:graphic>
      </p:graphicFrame>
      <p:graphicFrame>
        <p:nvGraphicFramePr>
          <p:cNvPr id="36" name="Table 35">
            <a:extLst>
              <a:ext uri="{FF2B5EF4-FFF2-40B4-BE49-F238E27FC236}">
                <a16:creationId xmlns:a16="http://schemas.microsoft.com/office/drawing/2014/main" id="{3996AD37-B24F-CDCC-99E6-5EE29A751074}"/>
              </a:ext>
            </a:extLst>
          </p:cNvPr>
          <p:cNvGraphicFramePr>
            <a:graphicFrameLocks noGrp="1"/>
          </p:cNvGraphicFramePr>
          <p:nvPr/>
        </p:nvGraphicFramePr>
        <p:xfrm>
          <a:off x="182496" y="4390882"/>
          <a:ext cx="9789459" cy="717664"/>
        </p:xfrm>
        <a:graphic>
          <a:graphicData uri="http://schemas.openxmlformats.org/drawingml/2006/table">
            <a:tbl>
              <a:tblPr/>
              <a:tblGrid>
                <a:gridCol w="730556">
                  <a:extLst>
                    <a:ext uri="{9D8B030D-6E8A-4147-A177-3AD203B41FA5}">
                      <a16:colId xmlns:a16="http://schemas.microsoft.com/office/drawing/2014/main" val="3695779380"/>
                    </a:ext>
                  </a:extLst>
                </a:gridCol>
                <a:gridCol w="699247">
                  <a:extLst>
                    <a:ext uri="{9D8B030D-6E8A-4147-A177-3AD203B41FA5}">
                      <a16:colId xmlns:a16="http://schemas.microsoft.com/office/drawing/2014/main" val="765405241"/>
                    </a:ext>
                  </a:extLst>
                </a:gridCol>
                <a:gridCol w="699247">
                  <a:extLst>
                    <a:ext uri="{9D8B030D-6E8A-4147-A177-3AD203B41FA5}">
                      <a16:colId xmlns:a16="http://schemas.microsoft.com/office/drawing/2014/main" val="3603244006"/>
                    </a:ext>
                  </a:extLst>
                </a:gridCol>
                <a:gridCol w="699247">
                  <a:extLst>
                    <a:ext uri="{9D8B030D-6E8A-4147-A177-3AD203B41FA5}">
                      <a16:colId xmlns:a16="http://schemas.microsoft.com/office/drawing/2014/main" val="1674143098"/>
                    </a:ext>
                  </a:extLst>
                </a:gridCol>
                <a:gridCol w="699247">
                  <a:extLst>
                    <a:ext uri="{9D8B030D-6E8A-4147-A177-3AD203B41FA5}">
                      <a16:colId xmlns:a16="http://schemas.microsoft.com/office/drawing/2014/main" val="2756756062"/>
                    </a:ext>
                  </a:extLst>
                </a:gridCol>
                <a:gridCol w="699247">
                  <a:extLst>
                    <a:ext uri="{9D8B030D-6E8A-4147-A177-3AD203B41FA5}">
                      <a16:colId xmlns:a16="http://schemas.microsoft.com/office/drawing/2014/main" val="4253879743"/>
                    </a:ext>
                  </a:extLst>
                </a:gridCol>
                <a:gridCol w="699247">
                  <a:extLst>
                    <a:ext uri="{9D8B030D-6E8A-4147-A177-3AD203B41FA5}">
                      <a16:colId xmlns:a16="http://schemas.microsoft.com/office/drawing/2014/main" val="1406414848"/>
                    </a:ext>
                  </a:extLst>
                </a:gridCol>
                <a:gridCol w="699247">
                  <a:extLst>
                    <a:ext uri="{9D8B030D-6E8A-4147-A177-3AD203B41FA5}">
                      <a16:colId xmlns:a16="http://schemas.microsoft.com/office/drawing/2014/main" val="1239945185"/>
                    </a:ext>
                  </a:extLst>
                </a:gridCol>
                <a:gridCol w="699247">
                  <a:extLst>
                    <a:ext uri="{9D8B030D-6E8A-4147-A177-3AD203B41FA5}">
                      <a16:colId xmlns:a16="http://schemas.microsoft.com/office/drawing/2014/main" val="2636581804"/>
                    </a:ext>
                  </a:extLst>
                </a:gridCol>
                <a:gridCol w="699247">
                  <a:extLst>
                    <a:ext uri="{9D8B030D-6E8A-4147-A177-3AD203B41FA5}">
                      <a16:colId xmlns:a16="http://schemas.microsoft.com/office/drawing/2014/main" val="3828861762"/>
                    </a:ext>
                  </a:extLst>
                </a:gridCol>
                <a:gridCol w="699247">
                  <a:extLst>
                    <a:ext uri="{9D8B030D-6E8A-4147-A177-3AD203B41FA5}">
                      <a16:colId xmlns:a16="http://schemas.microsoft.com/office/drawing/2014/main" val="2298766865"/>
                    </a:ext>
                  </a:extLst>
                </a:gridCol>
                <a:gridCol w="699247">
                  <a:extLst>
                    <a:ext uri="{9D8B030D-6E8A-4147-A177-3AD203B41FA5}">
                      <a16:colId xmlns:a16="http://schemas.microsoft.com/office/drawing/2014/main" val="1928473481"/>
                    </a:ext>
                  </a:extLst>
                </a:gridCol>
                <a:gridCol w="699247">
                  <a:extLst>
                    <a:ext uri="{9D8B030D-6E8A-4147-A177-3AD203B41FA5}">
                      <a16:colId xmlns:a16="http://schemas.microsoft.com/office/drawing/2014/main" val="2246500354"/>
                    </a:ext>
                  </a:extLst>
                </a:gridCol>
                <a:gridCol w="667939">
                  <a:extLst>
                    <a:ext uri="{9D8B030D-6E8A-4147-A177-3AD203B41FA5}">
                      <a16:colId xmlns:a16="http://schemas.microsoft.com/office/drawing/2014/main" val="3876869701"/>
                    </a:ext>
                  </a:extLst>
                </a:gridCol>
              </a:tblGrid>
              <a:tr h="717664">
                <a:tc>
                  <a:txBody>
                    <a:bodyPr/>
                    <a:lstStyle/>
                    <a:p>
                      <a:pPr algn="ctr" fontAlgn="ctr"/>
                      <a:r>
                        <a:rPr lang="en-IN" sz="900" b="1" i="0" u="none" strike="noStrike">
                          <a:solidFill>
                            <a:schemeClr val="bg1"/>
                          </a:solidFill>
                          <a:effectLst/>
                          <a:latin typeface="Aptos Narrow" panose="020B0004020202020204" pitchFamily="34" charset="0"/>
                        </a:rPr>
                        <a:t>Revenue streams </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B2C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Offline</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Majorly </a:t>
                      </a:r>
                      <a:br>
                        <a:rPr lang="en-IN" sz="900" b="0"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B2B</a:t>
                      </a: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B2C</a:t>
                      </a:r>
                      <a:r>
                        <a:rPr lang="en-IN" sz="900" b="0" i="0" u="none" strike="noStrike">
                          <a:solidFill>
                            <a:srgbClr val="000000"/>
                          </a:solidFill>
                          <a:effectLst/>
                          <a:latin typeface="Aptos Narrow" panose="020B0004020202020204" pitchFamily="34" charset="0"/>
                        </a:rPr>
                        <a:t> </a:t>
                      </a:r>
                      <a:br>
                        <a:rPr lang="en-IN" sz="900" b="0" i="0" u="none" strike="noStrike">
                          <a:solidFill>
                            <a:srgbClr val="000000"/>
                          </a:solidFill>
                          <a:effectLst/>
                          <a:latin typeface="Aptos Narrow" panose="020B0004020202020204" pitchFamily="34" charset="0"/>
                        </a:rPr>
                      </a:br>
                      <a:r>
                        <a:rPr lang="en-IN" sz="900" b="0" i="0" u="none" strike="noStrike">
                          <a:solidFill>
                            <a:srgbClr val="000000"/>
                          </a:solidFill>
                          <a:effectLst/>
                          <a:latin typeface="Aptos Narrow" panose="020B0004020202020204" pitchFamily="34" charset="0"/>
                        </a:rPr>
                        <a:t>Offline</a:t>
                      </a:r>
                      <a:endParaRPr lang="en-IN" sz="900" b="1"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B2B</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326119"/>
                  </a:ext>
                </a:extLst>
              </a:tr>
            </a:tbl>
          </a:graphicData>
        </a:graphic>
      </p:graphicFrame>
      <p:graphicFrame>
        <p:nvGraphicFramePr>
          <p:cNvPr id="38" name="Table 37">
            <a:extLst>
              <a:ext uri="{FF2B5EF4-FFF2-40B4-BE49-F238E27FC236}">
                <a16:creationId xmlns:a16="http://schemas.microsoft.com/office/drawing/2014/main" id="{2A231B1C-E90E-F82D-2668-D460F95E6473}"/>
              </a:ext>
            </a:extLst>
          </p:cNvPr>
          <p:cNvGraphicFramePr>
            <a:graphicFrameLocks noGrp="1"/>
          </p:cNvGraphicFramePr>
          <p:nvPr/>
        </p:nvGraphicFramePr>
        <p:xfrm>
          <a:off x="182496" y="5118123"/>
          <a:ext cx="9789459" cy="682788"/>
        </p:xfrm>
        <a:graphic>
          <a:graphicData uri="http://schemas.openxmlformats.org/drawingml/2006/table">
            <a:tbl>
              <a:tblPr/>
              <a:tblGrid>
                <a:gridCol w="730556">
                  <a:extLst>
                    <a:ext uri="{9D8B030D-6E8A-4147-A177-3AD203B41FA5}">
                      <a16:colId xmlns:a16="http://schemas.microsoft.com/office/drawing/2014/main" val="3927301376"/>
                    </a:ext>
                  </a:extLst>
                </a:gridCol>
                <a:gridCol w="699247">
                  <a:extLst>
                    <a:ext uri="{9D8B030D-6E8A-4147-A177-3AD203B41FA5}">
                      <a16:colId xmlns:a16="http://schemas.microsoft.com/office/drawing/2014/main" val="1782022600"/>
                    </a:ext>
                  </a:extLst>
                </a:gridCol>
                <a:gridCol w="699247">
                  <a:extLst>
                    <a:ext uri="{9D8B030D-6E8A-4147-A177-3AD203B41FA5}">
                      <a16:colId xmlns:a16="http://schemas.microsoft.com/office/drawing/2014/main" val="3735057602"/>
                    </a:ext>
                  </a:extLst>
                </a:gridCol>
                <a:gridCol w="699247">
                  <a:extLst>
                    <a:ext uri="{9D8B030D-6E8A-4147-A177-3AD203B41FA5}">
                      <a16:colId xmlns:a16="http://schemas.microsoft.com/office/drawing/2014/main" val="2164486274"/>
                    </a:ext>
                  </a:extLst>
                </a:gridCol>
                <a:gridCol w="699247">
                  <a:extLst>
                    <a:ext uri="{9D8B030D-6E8A-4147-A177-3AD203B41FA5}">
                      <a16:colId xmlns:a16="http://schemas.microsoft.com/office/drawing/2014/main" val="1944133920"/>
                    </a:ext>
                  </a:extLst>
                </a:gridCol>
                <a:gridCol w="699247">
                  <a:extLst>
                    <a:ext uri="{9D8B030D-6E8A-4147-A177-3AD203B41FA5}">
                      <a16:colId xmlns:a16="http://schemas.microsoft.com/office/drawing/2014/main" val="2776720432"/>
                    </a:ext>
                  </a:extLst>
                </a:gridCol>
                <a:gridCol w="699247">
                  <a:extLst>
                    <a:ext uri="{9D8B030D-6E8A-4147-A177-3AD203B41FA5}">
                      <a16:colId xmlns:a16="http://schemas.microsoft.com/office/drawing/2014/main" val="4127768316"/>
                    </a:ext>
                  </a:extLst>
                </a:gridCol>
                <a:gridCol w="699247">
                  <a:extLst>
                    <a:ext uri="{9D8B030D-6E8A-4147-A177-3AD203B41FA5}">
                      <a16:colId xmlns:a16="http://schemas.microsoft.com/office/drawing/2014/main" val="1017892056"/>
                    </a:ext>
                  </a:extLst>
                </a:gridCol>
                <a:gridCol w="699247">
                  <a:extLst>
                    <a:ext uri="{9D8B030D-6E8A-4147-A177-3AD203B41FA5}">
                      <a16:colId xmlns:a16="http://schemas.microsoft.com/office/drawing/2014/main" val="951077297"/>
                    </a:ext>
                  </a:extLst>
                </a:gridCol>
                <a:gridCol w="699247">
                  <a:extLst>
                    <a:ext uri="{9D8B030D-6E8A-4147-A177-3AD203B41FA5}">
                      <a16:colId xmlns:a16="http://schemas.microsoft.com/office/drawing/2014/main" val="4037817797"/>
                    </a:ext>
                  </a:extLst>
                </a:gridCol>
                <a:gridCol w="699247">
                  <a:extLst>
                    <a:ext uri="{9D8B030D-6E8A-4147-A177-3AD203B41FA5}">
                      <a16:colId xmlns:a16="http://schemas.microsoft.com/office/drawing/2014/main" val="1670946539"/>
                    </a:ext>
                  </a:extLst>
                </a:gridCol>
                <a:gridCol w="699247">
                  <a:extLst>
                    <a:ext uri="{9D8B030D-6E8A-4147-A177-3AD203B41FA5}">
                      <a16:colId xmlns:a16="http://schemas.microsoft.com/office/drawing/2014/main" val="1194071963"/>
                    </a:ext>
                  </a:extLst>
                </a:gridCol>
                <a:gridCol w="699247">
                  <a:extLst>
                    <a:ext uri="{9D8B030D-6E8A-4147-A177-3AD203B41FA5}">
                      <a16:colId xmlns:a16="http://schemas.microsoft.com/office/drawing/2014/main" val="3373913275"/>
                    </a:ext>
                  </a:extLst>
                </a:gridCol>
                <a:gridCol w="667939">
                  <a:extLst>
                    <a:ext uri="{9D8B030D-6E8A-4147-A177-3AD203B41FA5}">
                      <a16:colId xmlns:a16="http://schemas.microsoft.com/office/drawing/2014/main" val="1634342487"/>
                    </a:ext>
                  </a:extLst>
                </a:gridCol>
              </a:tblGrid>
              <a:tr h="682788">
                <a:tc>
                  <a:txBody>
                    <a:bodyPr/>
                    <a:lstStyle/>
                    <a:p>
                      <a:pPr algn="ctr" fontAlgn="ctr"/>
                      <a:r>
                        <a:rPr lang="en-IN" sz="900" b="1" i="0" u="none" strike="noStrike">
                          <a:solidFill>
                            <a:schemeClr val="bg1"/>
                          </a:solidFill>
                          <a:effectLst/>
                          <a:latin typeface="Aptos Narrow" panose="020B0004020202020204" pitchFamily="34" charset="0"/>
                        </a:rPr>
                        <a:t>Integration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Retail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p>
                      <a:pPr algn="ctr" fontAlgn="ctr"/>
                      <a:r>
                        <a:rPr lang="en-IN" sz="900" b="1" i="0" u="none" strike="noStrike">
                          <a:solidFill>
                            <a:srgbClr val="000000"/>
                          </a:solidFill>
                          <a:effectLst/>
                          <a:latin typeface="Aptos Narrow" panose="020B0004020202020204" pitchFamily="34" charset="0"/>
                        </a:rPr>
                        <a:t>+</a:t>
                      </a:r>
                    </a:p>
                    <a:p>
                      <a:pPr algn="ctr" fontAlgn="ctr"/>
                      <a:r>
                        <a:rPr lang="en-IN" sz="900" b="1" i="0" u="none" strike="noStrike">
                          <a:solidFill>
                            <a:srgbClr val="000000"/>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693322"/>
                  </a:ext>
                </a:extLst>
              </a:tr>
            </a:tbl>
          </a:graphicData>
        </a:graphic>
      </p:graphicFrame>
      <p:graphicFrame>
        <p:nvGraphicFramePr>
          <p:cNvPr id="45" name="Table 44">
            <a:extLst>
              <a:ext uri="{FF2B5EF4-FFF2-40B4-BE49-F238E27FC236}">
                <a16:creationId xmlns:a16="http://schemas.microsoft.com/office/drawing/2014/main" id="{56AA6B4A-74B4-2DE9-1689-81EB44FA019E}"/>
              </a:ext>
            </a:extLst>
          </p:cNvPr>
          <p:cNvGraphicFramePr>
            <a:graphicFrameLocks noGrp="1"/>
          </p:cNvGraphicFramePr>
          <p:nvPr/>
        </p:nvGraphicFramePr>
        <p:xfrm>
          <a:off x="9986606" y="1434405"/>
          <a:ext cx="2029011" cy="878849"/>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919524917"/>
                    </a:ext>
                  </a:extLst>
                </a:gridCol>
              </a:tblGrid>
              <a:tr h="36868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Key Insights </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(Malabar Gold &amp; Diamonds Vs Peers)</a:t>
                      </a:r>
                      <a:endParaRPr lang="en-IN" sz="900" b="1" i="0" u="none" strike="noStrike">
                        <a:solidFill>
                          <a:schemeClr val="bg1"/>
                        </a:solidFill>
                        <a:effectLst/>
                        <a:latin typeface="Aptos Narrow" panose="020B0004020202020204" pitchFamily="34" charset="0"/>
                      </a:endParaRPr>
                    </a:p>
                  </a:txBody>
                  <a:tcPr marL="5636" marR="5636" marT="563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solidFill>
                      <a:srgbClr val="F0CD87"/>
                    </a:solidFill>
                  </a:tcPr>
                </a:tc>
                <a:extLst>
                  <a:ext uri="{0D108BD9-81ED-4DB2-BD59-A6C34878D82A}">
                    <a16:rowId xmlns:a16="http://schemas.microsoft.com/office/drawing/2014/main" val="2132716710"/>
                  </a:ext>
                </a:extLst>
              </a:tr>
              <a:tr h="510168">
                <a:tc>
                  <a:txBody>
                    <a:bodyPr/>
                    <a:lstStyle/>
                    <a:p>
                      <a:pPr algn="l" fontAlgn="ctr"/>
                      <a:r>
                        <a:rPr lang="en-US" sz="900"/>
                        <a:t>Malabar is among the top revenue generators, indicating </a:t>
                      </a:r>
                      <a:r>
                        <a:rPr lang="en-US" sz="900" b="1"/>
                        <a:t>robust market demand</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746943429"/>
                  </a:ext>
                </a:extLst>
              </a:tr>
            </a:tbl>
          </a:graphicData>
        </a:graphic>
      </p:graphicFrame>
      <p:graphicFrame>
        <p:nvGraphicFramePr>
          <p:cNvPr id="46" name="Table 45">
            <a:extLst>
              <a:ext uri="{FF2B5EF4-FFF2-40B4-BE49-F238E27FC236}">
                <a16:creationId xmlns:a16="http://schemas.microsoft.com/office/drawing/2014/main" id="{1136D2BC-C9AA-07DD-76CF-789E9B3BD4DE}"/>
              </a:ext>
            </a:extLst>
          </p:cNvPr>
          <p:cNvGraphicFramePr>
            <a:graphicFrameLocks noGrp="1"/>
          </p:cNvGraphicFramePr>
          <p:nvPr/>
        </p:nvGraphicFramePr>
        <p:xfrm>
          <a:off x="9986606" y="2314952"/>
          <a:ext cx="2029011" cy="50292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2536857750"/>
                    </a:ext>
                  </a:extLst>
                </a:gridCol>
              </a:tblGrid>
              <a:tr h="497833">
                <a:tc>
                  <a:txBody>
                    <a:bodyPr/>
                    <a:lstStyle/>
                    <a:p>
                      <a:pPr algn="l" fontAlgn="ctr"/>
                      <a:r>
                        <a:rPr lang="en-US" sz="900"/>
                        <a:t>Lower debt(0.93) compared to major competitors reflects </a:t>
                      </a:r>
                      <a:r>
                        <a:rPr lang="en-US" sz="900" b="1"/>
                        <a:t>good financial health and growth flexibility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759529839"/>
                  </a:ext>
                </a:extLst>
              </a:tr>
            </a:tbl>
          </a:graphicData>
        </a:graphic>
      </p:graphicFrame>
      <p:graphicFrame>
        <p:nvGraphicFramePr>
          <p:cNvPr id="47" name="Table 46">
            <a:extLst>
              <a:ext uri="{FF2B5EF4-FFF2-40B4-BE49-F238E27FC236}">
                <a16:creationId xmlns:a16="http://schemas.microsoft.com/office/drawing/2014/main" id="{F81BBE89-97C4-9FE2-3504-A8527F07089A}"/>
              </a:ext>
            </a:extLst>
          </p:cNvPr>
          <p:cNvGraphicFramePr>
            <a:graphicFrameLocks noGrp="1"/>
          </p:cNvGraphicFramePr>
          <p:nvPr/>
        </p:nvGraphicFramePr>
        <p:xfrm>
          <a:off x="9986606" y="2819570"/>
          <a:ext cx="2029011" cy="50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56076799"/>
                    </a:ext>
                  </a:extLst>
                </a:gridCol>
              </a:tblGrid>
              <a:tr h="504000">
                <a:tc>
                  <a:txBody>
                    <a:bodyPr/>
                    <a:lstStyle/>
                    <a:p>
                      <a:pPr algn="l" fontAlgn="ctr"/>
                      <a:r>
                        <a:rPr lang="en-US" sz="900" b="1"/>
                        <a:t>Strong regional expertise and brand recognition in South India,</a:t>
                      </a:r>
                      <a:r>
                        <a:rPr lang="en-US" sz="900"/>
                        <a:t> competing with Kalyan &amp; </a:t>
                      </a:r>
                      <a:r>
                        <a:rPr lang="en-US" sz="900" err="1"/>
                        <a:t>Joyalukkas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623973056"/>
                  </a:ext>
                </a:extLst>
              </a:tr>
            </a:tbl>
          </a:graphicData>
        </a:graphic>
      </p:graphicFrame>
      <p:graphicFrame>
        <p:nvGraphicFramePr>
          <p:cNvPr id="48" name="Table 47">
            <a:extLst>
              <a:ext uri="{FF2B5EF4-FFF2-40B4-BE49-F238E27FC236}">
                <a16:creationId xmlns:a16="http://schemas.microsoft.com/office/drawing/2014/main" id="{5C6B417B-2EC8-E859-799A-D27A60AECA46}"/>
              </a:ext>
            </a:extLst>
          </p:cNvPr>
          <p:cNvGraphicFramePr>
            <a:graphicFrameLocks noGrp="1"/>
          </p:cNvGraphicFramePr>
          <p:nvPr/>
        </p:nvGraphicFramePr>
        <p:xfrm>
          <a:off x="9986606" y="3325267"/>
          <a:ext cx="2029011" cy="50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1055607541"/>
                    </a:ext>
                  </a:extLst>
                </a:gridCol>
              </a:tblGrid>
              <a:tr h="504000">
                <a:tc>
                  <a:txBody>
                    <a:bodyPr/>
                    <a:lstStyle/>
                    <a:p>
                      <a:pPr algn="l" fontAlgn="ctr"/>
                      <a:r>
                        <a:rPr lang="en-US" sz="900"/>
                        <a:t>Broad national footprint, behind Titan (750) indicating </a:t>
                      </a:r>
                      <a:r>
                        <a:rPr lang="en-US" sz="900" b="1"/>
                        <a:t>extensive operational scale and strong reach</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360278194"/>
                  </a:ext>
                </a:extLst>
              </a:tr>
            </a:tbl>
          </a:graphicData>
        </a:graphic>
      </p:graphicFrame>
      <p:graphicFrame>
        <p:nvGraphicFramePr>
          <p:cNvPr id="49" name="Table 48">
            <a:extLst>
              <a:ext uri="{FF2B5EF4-FFF2-40B4-BE49-F238E27FC236}">
                <a16:creationId xmlns:a16="http://schemas.microsoft.com/office/drawing/2014/main" id="{7778D231-EBEE-AE9A-8DA2-130651441C0E}"/>
              </a:ext>
            </a:extLst>
          </p:cNvPr>
          <p:cNvGraphicFramePr>
            <a:graphicFrameLocks noGrp="1"/>
          </p:cNvGraphicFramePr>
          <p:nvPr/>
        </p:nvGraphicFramePr>
        <p:xfrm>
          <a:off x="9986606" y="3830964"/>
          <a:ext cx="2029011" cy="5688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4230626982"/>
                    </a:ext>
                  </a:extLst>
                </a:gridCol>
              </a:tblGrid>
              <a:tr h="568800">
                <a:tc>
                  <a:txBody>
                    <a:bodyPr/>
                    <a:lstStyle/>
                    <a:p>
                      <a:pPr algn="l" fontAlgn="ctr"/>
                      <a:r>
                        <a:rPr lang="en-US" sz="900" b="1"/>
                        <a:t>Market leader internationally</a:t>
                      </a:r>
                      <a:r>
                        <a:rPr lang="en-US" sz="900"/>
                        <a:t>, far ahead of </a:t>
                      </a:r>
                      <a:r>
                        <a:rPr lang="en-US" sz="900" err="1"/>
                        <a:t>Joyalukkas</a:t>
                      </a:r>
                      <a:r>
                        <a:rPr lang="en-US" sz="900"/>
                        <a:t> (55), capturing global demand effectively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516316676"/>
                  </a:ext>
                </a:extLst>
              </a:tr>
            </a:tbl>
          </a:graphicData>
        </a:graphic>
      </p:graphicFrame>
      <p:graphicFrame>
        <p:nvGraphicFramePr>
          <p:cNvPr id="50" name="Table 49">
            <a:extLst>
              <a:ext uri="{FF2B5EF4-FFF2-40B4-BE49-F238E27FC236}">
                <a16:creationId xmlns:a16="http://schemas.microsoft.com/office/drawing/2014/main" id="{2A73E084-3005-8F44-1183-87DB2C5174FC}"/>
              </a:ext>
            </a:extLst>
          </p:cNvPr>
          <p:cNvGraphicFramePr>
            <a:graphicFrameLocks noGrp="1"/>
          </p:cNvGraphicFramePr>
          <p:nvPr/>
        </p:nvGraphicFramePr>
        <p:xfrm>
          <a:off x="9986606" y="4401462"/>
          <a:ext cx="2029011" cy="7164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144830594"/>
                    </a:ext>
                  </a:extLst>
                </a:gridCol>
              </a:tblGrid>
              <a:tr h="716400">
                <a:tc>
                  <a:txBody>
                    <a:bodyPr/>
                    <a:lstStyle/>
                    <a:p>
                      <a:pPr algn="l" fontAlgn="ctr"/>
                      <a:r>
                        <a:rPr lang="en-US" sz="900"/>
                        <a:t>Matches Titan and Kalyan’s omnichannel strategy, ensuring </a:t>
                      </a:r>
                      <a:r>
                        <a:rPr lang="en-US" sz="900" b="1"/>
                        <a:t>adaptability to evolving consumer trends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1625261993"/>
                  </a:ext>
                </a:extLst>
              </a:tr>
            </a:tbl>
          </a:graphicData>
        </a:graphic>
      </p:graphicFrame>
      <p:graphicFrame>
        <p:nvGraphicFramePr>
          <p:cNvPr id="51" name="Table 50">
            <a:extLst>
              <a:ext uri="{FF2B5EF4-FFF2-40B4-BE49-F238E27FC236}">
                <a16:creationId xmlns:a16="http://schemas.microsoft.com/office/drawing/2014/main" id="{42CD4A55-0360-65E6-55DA-570C561F9471}"/>
              </a:ext>
            </a:extLst>
          </p:cNvPr>
          <p:cNvGraphicFramePr>
            <a:graphicFrameLocks noGrp="1"/>
          </p:cNvGraphicFramePr>
          <p:nvPr/>
        </p:nvGraphicFramePr>
        <p:xfrm>
          <a:off x="9986606" y="5119559"/>
          <a:ext cx="2029011" cy="68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662866087"/>
                    </a:ext>
                  </a:extLst>
                </a:gridCol>
              </a:tblGrid>
              <a:tr h="684000">
                <a:tc>
                  <a:txBody>
                    <a:bodyPr/>
                    <a:lstStyle/>
                    <a:p>
                      <a:pPr algn="l" fontAlgn="ctr"/>
                      <a:r>
                        <a:rPr lang="en-US" sz="900"/>
                        <a:t>Vertical integration is similar to companies like Kalyan and Titan, ensuring </a:t>
                      </a:r>
                      <a:r>
                        <a:rPr lang="en-US" sz="900" b="1"/>
                        <a:t>cost efficiency and value control</a:t>
                      </a:r>
                      <a:endParaRPr lang="en-IN" sz="900" b="1" i="0" u="none" strike="noStrike">
                        <a:solidFill>
                          <a:schemeClr val="tx1"/>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527097162"/>
                  </a:ext>
                </a:extLst>
              </a:tr>
            </a:tbl>
          </a:graphicData>
        </a:graphic>
      </p:graphicFrame>
      <p:grpSp>
        <p:nvGrpSpPr>
          <p:cNvPr id="60" name="Group 59">
            <a:extLst>
              <a:ext uri="{FF2B5EF4-FFF2-40B4-BE49-F238E27FC236}">
                <a16:creationId xmlns:a16="http://schemas.microsoft.com/office/drawing/2014/main" id="{D3E2D930-CEB4-826F-F73F-1A2226FC2BAC}"/>
              </a:ext>
            </a:extLst>
          </p:cNvPr>
          <p:cNvGrpSpPr/>
          <p:nvPr/>
        </p:nvGrpSpPr>
        <p:grpSpPr>
          <a:xfrm>
            <a:off x="1611283" y="848102"/>
            <a:ext cx="7001952" cy="5593004"/>
            <a:chOff x="1611283" y="848102"/>
            <a:chExt cx="7001952" cy="5593004"/>
          </a:xfrm>
        </p:grpSpPr>
        <p:pic>
          <p:nvPicPr>
            <p:cNvPr id="55" name="Picture 54" descr="Titan Company - Wikipedia">
              <a:extLst>
                <a:ext uri="{FF2B5EF4-FFF2-40B4-BE49-F238E27FC236}">
                  <a16:creationId xmlns:a16="http://schemas.microsoft.com/office/drawing/2014/main" id="{EA0D3D0E-62E0-0CCE-E692-00320CF7BCE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71107" y="5878936"/>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 descr="Kalyan Jewellers">
              <a:extLst>
                <a:ext uri="{FF2B5EF4-FFF2-40B4-BE49-F238E27FC236}">
                  <a16:creationId xmlns:a16="http://schemas.microsoft.com/office/drawing/2014/main" id="{4E4E6C20-FA2C-AC7C-9405-3E70A39D05E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393145" y="5824303"/>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6" descr="Senco Gold &amp; Diamonds">
              <a:extLst>
                <a:ext uri="{FF2B5EF4-FFF2-40B4-BE49-F238E27FC236}">
                  <a16:creationId xmlns:a16="http://schemas.microsoft.com/office/drawing/2014/main" id="{AD58515F-CD61-0D4C-2953-2DC3F3020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6456" y="5893525"/>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4">
              <a:extLst>
                <a:ext uri="{FF2B5EF4-FFF2-40B4-BE49-F238E27FC236}">
                  <a16:creationId xmlns:a16="http://schemas.microsoft.com/office/drawing/2014/main" id="{EFA708CA-1F12-9805-1634-DBAFB3382A7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414" t="9445" r="9018" b="4579"/>
            <a:stretch/>
          </p:blipFill>
          <p:spPr bwMode="auto">
            <a:xfrm>
              <a:off x="8024736" y="5941442"/>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Thangamayil Jewellery announces 1:1 bonus">
              <a:extLst>
                <a:ext uri="{FF2B5EF4-FFF2-40B4-BE49-F238E27FC236}">
                  <a16:creationId xmlns:a16="http://schemas.microsoft.com/office/drawing/2014/main" id="{73CFCE5B-BCB6-7624-C372-E41A179BC4EA}"/>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18838" y="5850254"/>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JoyalukkasB2B Solution - Corporate Gifiting">
              <a:extLst>
                <a:ext uri="{FF2B5EF4-FFF2-40B4-BE49-F238E27FC236}">
                  <a16:creationId xmlns:a16="http://schemas.microsoft.com/office/drawing/2014/main" id="{28389CAD-5B40-DE9A-1889-FAB4EB03BC5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9011" y="5858099"/>
              <a:ext cx="549182" cy="549182"/>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a:extLst>
                <a:ext uri="{FF2B5EF4-FFF2-40B4-BE49-F238E27FC236}">
                  <a16:creationId xmlns:a16="http://schemas.microsoft.com/office/drawing/2014/main" id="{2B7C9F9A-3379-320D-BE6A-1E7480C14314}"/>
                </a:ext>
              </a:extLst>
            </p:cNvPr>
            <p:cNvSpPr/>
            <p:nvPr/>
          </p:nvSpPr>
          <p:spPr>
            <a:xfrm>
              <a:off x="1611283" y="848103"/>
              <a:ext cx="708664" cy="5593003"/>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C1794EE-4967-3ED2-FA81-429F52EF41B9}"/>
                </a:ext>
              </a:extLst>
            </p:cNvPr>
            <p:cNvSpPr/>
            <p:nvPr/>
          </p:nvSpPr>
          <p:spPr>
            <a:xfrm>
              <a:off x="2322483" y="848103"/>
              <a:ext cx="694593"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08C0562A-A9DF-BA44-02C6-E621D84456D9}"/>
                </a:ext>
              </a:extLst>
            </p:cNvPr>
            <p:cNvSpPr/>
            <p:nvPr/>
          </p:nvSpPr>
          <p:spPr>
            <a:xfrm>
              <a:off x="3020983" y="848103"/>
              <a:ext cx="68933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3D6CEF7C-86A2-1457-B550-94A469BC68D8}"/>
                </a:ext>
              </a:extLst>
            </p:cNvPr>
            <p:cNvSpPr/>
            <p:nvPr/>
          </p:nvSpPr>
          <p:spPr>
            <a:xfrm>
              <a:off x="58149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D999133B-DF2E-8BF8-38CC-1F07FBFCE974}"/>
                </a:ext>
              </a:extLst>
            </p:cNvPr>
            <p:cNvSpPr/>
            <p:nvPr/>
          </p:nvSpPr>
          <p:spPr>
            <a:xfrm>
              <a:off x="65134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17345D4A-E32E-E524-4958-A85F1E4F84EC}"/>
                </a:ext>
              </a:extLst>
            </p:cNvPr>
            <p:cNvSpPr/>
            <p:nvPr/>
          </p:nvSpPr>
          <p:spPr>
            <a:xfrm>
              <a:off x="7904571" y="848102"/>
              <a:ext cx="70866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49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9ABD-FAA4-5AFA-E2E5-7A486F244756}"/>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23D2C70-0D2C-B771-8FEC-AFBA30EC6582}"/>
              </a:ext>
            </a:extLst>
          </p:cNvPr>
          <p:cNvGraphicFramePr>
            <a:graphicFrameLocks noGrp="1"/>
          </p:cNvGraphicFramePr>
          <p:nvPr/>
        </p:nvGraphicFramePr>
        <p:xfrm>
          <a:off x="186427" y="1441137"/>
          <a:ext cx="9789459" cy="4279556"/>
        </p:xfrm>
        <a:graphic>
          <a:graphicData uri="http://schemas.openxmlformats.org/drawingml/2006/table">
            <a:tbl>
              <a:tblPr/>
              <a:tblGrid>
                <a:gridCol w="730556">
                  <a:extLst>
                    <a:ext uri="{9D8B030D-6E8A-4147-A177-3AD203B41FA5}">
                      <a16:colId xmlns:a16="http://schemas.microsoft.com/office/drawing/2014/main" val="2488078007"/>
                    </a:ext>
                  </a:extLst>
                </a:gridCol>
                <a:gridCol w="699247">
                  <a:extLst>
                    <a:ext uri="{9D8B030D-6E8A-4147-A177-3AD203B41FA5}">
                      <a16:colId xmlns:a16="http://schemas.microsoft.com/office/drawing/2014/main" val="849633226"/>
                    </a:ext>
                  </a:extLst>
                </a:gridCol>
                <a:gridCol w="699247">
                  <a:extLst>
                    <a:ext uri="{9D8B030D-6E8A-4147-A177-3AD203B41FA5}">
                      <a16:colId xmlns:a16="http://schemas.microsoft.com/office/drawing/2014/main" val="2465436379"/>
                    </a:ext>
                  </a:extLst>
                </a:gridCol>
                <a:gridCol w="699247">
                  <a:extLst>
                    <a:ext uri="{9D8B030D-6E8A-4147-A177-3AD203B41FA5}">
                      <a16:colId xmlns:a16="http://schemas.microsoft.com/office/drawing/2014/main" val="2032704659"/>
                    </a:ext>
                  </a:extLst>
                </a:gridCol>
                <a:gridCol w="699247">
                  <a:extLst>
                    <a:ext uri="{9D8B030D-6E8A-4147-A177-3AD203B41FA5}">
                      <a16:colId xmlns:a16="http://schemas.microsoft.com/office/drawing/2014/main" val="2116074246"/>
                    </a:ext>
                  </a:extLst>
                </a:gridCol>
                <a:gridCol w="699247">
                  <a:extLst>
                    <a:ext uri="{9D8B030D-6E8A-4147-A177-3AD203B41FA5}">
                      <a16:colId xmlns:a16="http://schemas.microsoft.com/office/drawing/2014/main" val="3003172501"/>
                    </a:ext>
                  </a:extLst>
                </a:gridCol>
                <a:gridCol w="699247">
                  <a:extLst>
                    <a:ext uri="{9D8B030D-6E8A-4147-A177-3AD203B41FA5}">
                      <a16:colId xmlns:a16="http://schemas.microsoft.com/office/drawing/2014/main" val="218290735"/>
                    </a:ext>
                  </a:extLst>
                </a:gridCol>
                <a:gridCol w="699247">
                  <a:extLst>
                    <a:ext uri="{9D8B030D-6E8A-4147-A177-3AD203B41FA5}">
                      <a16:colId xmlns:a16="http://schemas.microsoft.com/office/drawing/2014/main" val="4293767809"/>
                    </a:ext>
                  </a:extLst>
                </a:gridCol>
                <a:gridCol w="699247">
                  <a:extLst>
                    <a:ext uri="{9D8B030D-6E8A-4147-A177-3AD203B41FA5}">
                      <a16:colId xmlns:a16="http://schemas.microsoft.com/office/drawing/2014/main" val="988483334"/>
                    </a:ext>
                  </a:extLst>
                </a:gridCol>
                <a:gridCol w="699247">
                  <a:extLst>
                    <a:ext uri="{9D8B030D-6E8A-4147-A177-3AD203B41FA5}">
                      <a16:colId xmlns:a16="http://schemas.microsoft.com/office/drawing/2014/main" val="2398325914"/>
                    </a:ext>
                  </a:extLst>
                </a:gridCol>
                <a:gridCol w="699247">
                  <a:extLst>
                    <a:ext uri="{9D8B030D-6E8A-4147-A177-3AD203B41FA5}">
                      <a16:colId xmlns:a16="http://schemas.microsoft.com/office/drawing/2014/main" val="2668881280"/>
                    </a:ext>
                  </a:extLst>
                </a:gridCol>
                <a:gridCol w="699247">
                  <a:extLst>
                    <a:ext uri="{9D8B030D-6E8A-4147-A177-3AD203B41FA5}">
                      <a16:colId xmlns:a16="http://schemas.microsoft.com/office/drawing/2014/main" val="2997451711"/>
                    </a:ext>
                  </a:extLst>
                </a:gridCol>
                <a:gridCol w="699247">
                  <a:extLst>
                    <a:ext uri="{9D8B030D-6E8A-4147-A177-3AD203B41FA5}">
                      <a16:colId xmlns:a16="http://schemas.microsoft.com/office/drawing/2014/main" val="2355052280"/>
                    </a:ext>
                  </a:extLst>
                </a:gridCol>
                <a:gridCol w="667939">
                  <a:extLst>
                    <a:ext uri="{9D8B030D-6E8A-4147-A177-3AD203B41FA5}">
                      <a16:colId xmlns:a16="http://schemas.microsoft.com/office/drawing/2014/main" val="554344893"/>
                    </a:ext>
                  </a:extLst>
                </a:gridCol>
              </a:tblGrid>
              <a:tr h="380490">
                <a:tc>
                  <a:txBody>
                    <a:bodyPr/>
                    <a:lstStyle/>
                    <a:p>
                      <a:pPr algn="ctr" fontAlgn="ctr"/>
                      <a:r>
                        <a:rPr lang="en-IN" sz="900" b="1" i="0" u="none" strike="noStrike">
                          <a:solidFill>
                            <a:srgbClr val="000000"/>
                          </a:solidFill>
                          <a:effectLst/>
                          <a:latin typeface="Aptos Narrow" panose="020B0004020202020204" pitchFamily="34" charset="0"/>
                        </a:rPr>
                        <a:t>Parameters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panose="020B0004020202020204" pitchFamily="34" charset="0"/>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panose="020B0004020202020204" pitchFamily="34" charset="0"/>
                        </a:rPr>
                        <a:t>Titan Company*</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Kalyan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Senco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 N Gadgil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Rajesh Exports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PC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Thangamayil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Joyalukkas**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Sky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 B Z</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Radhika Jeweltec</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Asian Star Co.</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21858080"/>
                  </a:ext>
                </a:extLst>
              </a:tr>
              <a:tr h="504714">
                <a:tc>
                  <a:txBody>
                    <a:bodyPr/>
                    <a:lstStyle/>
                    <a:p>
                      <a:pPr algn="ctr" fontAlgn="ctr"/>
                      <a:r>
                        <a:rPr lang="en-IN" sz="900" b="1" i="0" u="none" strike="noStrike">
                          <a:solidFill>
                            <a:schemeClr val="bg1"/>
                          </a:solidFill>
                          <a:effectLst/>
                          <a:latin typeface="Aptos Narrow" panose="020B0004020202020204" pitchFamily="34" charset="0"/>
                        </a:rPr>
                        <a:t>Sales (Cr)</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40k-50k</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50k-60k</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&gt;60k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475387">
                <a:tc>
                  <a:txBody>
                    <a:bodyPr/>
                    <a:lstStyle/>
                    <a:p>
                      <a:pPr algn="ctr" fontAlgn="ctr"/>
                      <a:r>
                        <a:rPr lang="en-IN" sz="900" b="1" i="0" u="none" strike="noStrike">
                          <a:solidFill>
                            <a:schemeClr val="bg1"/>
                          </a:solidFill>
                          <a:effectLst/>
                          <a:latin typeface="Aptos Narrow" panose="020B0004020202020204" pitchFamily="34" charset="0"/>
                        </a:rPr>
                        <a:t>D/E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0.93</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1.65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1.28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0.66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1.17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0.04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0.50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0.19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0.49</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(South 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67%</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37%</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80%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205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750</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209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145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82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79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59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34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4201186"/>
                  </a:ext>
                </a:extLst>
              </a:tr>
              <a:tr h="567739">
                <a:tc>
                  <a:txBody>
                    <a:bodyPr/>
                    <a:lstStyle/>
                    <a:p>
                      <a:pPr algn="ctr" fontAlgn="ctr"/>
                      <a:r>
                        <a:rPr lang="en-IN" sz="900" b="1" i="0" u="none" strike="noStrike">
                          <a:solidFill>
                            <a:schemeClr val="bg1"/>
                          </a:solidFill>
                          <a:effectLst/>
                          <a:latin typeface="Aptos Narrow" panose="020B0004020202020204" pitchFamily="34" charset="0"/>
                        </a:rPr>
                        <a:t>International Stores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145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25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30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1834597"/>
                  </a:ext>
                </a:extLst>
              </a:tr>
              <a:tr h="717664">
                <a:tc>
                  <a:txBody>
                    <a:bodyPr/>
                    <a:lstStyle/>
                    <a:p>
                      <a:pPr algn="ctr" fontAlgn="ctr"/>
                      <a:r>
                        <a:rPr lang="en-IN" sz="900" b="1" i="0" u="none" strike="noStrike">
                          <a:solidFill>
                            <a:schemeClr val="bg1"/>
                          </a:solidFill>
                          <a:effectLst/>
                          <a:latin typeface="Aptos Narrow" panose="020B0004020202020204" pitchFamily="34" charset="0"/>
                        </a:rPr>
                        <a:t>Revenue streams </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B2C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Offline</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Majorly </a:t>
                      </a:r>
                      <a:br>
                        <a:rPr lang="en-IN" sz="900" b="0"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B2B</a:t>
                      </a: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B2C</a:t>
                      </a:r>
                      <a:r>
                        <a:rPr lang="en-IN" sz="900" b="0" i="0" u="none" strike="noStrike">
                          <a:solidFill>
                            <a:srgbClr val="000000"/>
                          </a:solidFill>
                          <a:effectLst/>
                          <a:latin typeface="Aptos Narrow" panose="020B0004020202020204" pitchFamily="34" charset="0"/>
                        </a:rPr>
                        <a:t> </a:t>
                      </a:r>
                      <a:br>
                        <a:rPr lang="en-IN" sz="900" b="0" i="0" u="none" strike="noStrike">
                          <a:solidFill>
                            <a:srgbClr val="000000"/>
                          </a:solidFill>
                          <a:effectLst/>
                          <a:latin typeface="Aptos Narrow" panose="020B0004020202020204" pitchFamily="34" charset="0"/>
                        </a:rPr>
                      </a:br>
                      <a:r>
                        <a:rPr lang="en-IN" sz="900" b="0" i="0" u="none" strike="noStrike">
                          <a:solidFill>
                            <a:srgbClr val="000000"/>
                          </a:solidFill>
                          <a:effectLst/>
                          <a:latin typeface="Aptos Narrow" panose="020B0004020202020204" pitchFamily="34" charset="0"/>
                        </a:rPr>
                        <a:t>Offline</a:t>
                      </a:r>
                      <a:endParaRPr lang="en-IN" sz="900" b="1"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B2B</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2471362"/>
                  </a:ext>
                </a:extLst>
              </a:tr>
              <a:tr h="682788">
                <a:tc>
                  <a:txBody>
                    <a:bodyPr/>
                    <a:lstStyle/>
                    <a:p>
                      <a:pPr algn="ctr" fontAlgn="ctr"/>
                      <a:r>
                        <a:rPr lang="en-IN" sz="900" b="1" i="0" u="none" strike="noStrike">
                          <a:solidFill>
                            <a:schemeClr val="bg1"/>
                          </a:solidFill>
                          <a:effectLst/>
                          <a:latin typeface="Aptos Narrow" panose="020B0004020202020204" pitchFamily="34" charset="0"/>
                        </a:rPr>
                        <a:t>Integration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rgbClr val="7C0849"/>
                          </a:solidFill>
                          <a:effectLst/>
                          <a:latin typeface="Aptos Narrow" panose="020B0004020202020204" pitchFamily="34" charset="0"/>
                        </a:rPr>
                        <a:t>Retail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p>
                      <a:pPr algn="ctr" fontAlgn="ctr"/>
                      <a:r>
                        <a:rPr lang="en-IN" sz="900" b="1" i="0" u="none" strike="noStrike">
                          <a:solidFill>
                            <a:srgbClr val="000000"/>
                          </a:solidFill>
                          <a:effectLst/>
                          <a:latin typeface="Aptos Narrow" panose="020B0004020202020204" pitchFamily="34" charset="0"/>
                        </a:rPr>
                        <a:t>+</a:t>
                      </a:r>
                    </a:p>
                    <a:p>
                      <a:pPr algn="ctr" fontAlgn="ctr"/>
                      <a:r>
                        <a:rPr lang="en-IN" sz="900" b="1" i="0" u="none" strike="noStrike">
                          <a:solidFill>
                            <a:srgbClr val="000000"/>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967629"/>
                  </a:ext>
                </a:extLst>
              </a:tr>
            </a:tbl>
          </a:graphicData>
        </a:graphic>
      </p:graphicFrame>
      <p:pic>
        <p:nvPicPr>
          <p:cNvPr id="25" name="Picture 2" descr="Malabar Gold and Diamonds - Wikipedia">
            <a:extLst>
              <a:ext uri="{FF2B5EF4-FFF2-40B4-BE49-F238E27FC236}">
                <a16:creationId xmlns:a16="http://schemas.microsoft.com/office/drawing/2014/main" id="{840D89D2-A23C-57DF-7879-447953219D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a:extLst>
              <a:ext uri="{FF2B5EF4-FFF2-40B4-BE49-F238E27FC236}">
                <a16:creationId xmlns:a16="http://schemas.microsoft.com/office/drawing/2014/main" id="{493CAA15-4D2A-2A28-32E8-5B5624325E45}"/>
              </a:ext>
            </a:extLst>
          </p:cNvPr>
          <p:cNvSpPr/>
          <p:nvPr/>
        </p:nvSpPr>
        <p:spPr>
          <a:xfrm>
            <a:off x="186426" y="5795425"/>
            <a:ext cx="9789459" cy="635000"/>
          </a:xfrm>
          <a:prstGeom prst="roundRect">
            <a:avLst>
              <a:gd name="adj" fmla="val 0"/>
            </a:avLst>
          </a:prstGeom>
          <a:no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7C0849"/>
                </a:solidFill>
              </a:rPr>
              <a:t>Key competitors</a:t>
            </a:r>
          </a:p>
        </p:txBody>
      </p:sp>
      <p:sp>
        <p:nvSpPr>
          <p:cNvPr id="42" name="Rounded Rectangle 41">
            <a:extLst>
              <a:ext uri="{FF2B5EF4-FFF2-40B4-BE49-F238E27FC236}">
                <a16:creationId xmlns:a16="http://schemas.microsoft.com/office/drawing/2014/main" id="{787D580B-D9C0-6BC9-5F66-541811164864}"/>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Peer Benchmarking</a:t>
            </a:r>
          </a:p>
        </p:txBody>
      </p:sp>
      <p:pic>
        <p:nvPicPr>
          <p:cNvPr id="55" name="Picture 54" descr="Titan Company - Wikipedia">
            <a:extLst>
              <a:ext uri="{FF2B5EF4-FFF2-40B4-BE49-F238E27FC236}">
                <a16:creationId xmlns:a16="http://schemas.microsoft.com/office/drawing/2014/main" id="{D4C9BE94-21AE-9974-8BC2-86551121B03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71107" y="5878936"/>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 descr="Kalyan Jewellers">
            <a:extLst>
              <a:ext uri="{FF2B5EF4-FFF2-40B4-BE49-F238E27FC236}">
                <a16:creationId xmlns:a16="http://schemas.microsoft.com/office/drawing/2014/main" id="{3B2F8068-AA5A-9BF2-0CB3-1B427BF97BA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393145" y="5824303"/>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6" descr="Senco Gold &amp; Diamonds">
            <a:extLst>
              <a:ext uri="{FF2B5EF4-FFF2-40B4-BE49-F238E27FC236}">
                <a16:creationId xmlns:a16="http://schemas.microsoft.com/office/drawing/2014/main" id="{C44A13AA-5D7F-F484-5D1F-FFB267A486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456" y="5893525"/>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4">
            <a:extLst>
              <a:ext uri="{FF2B5EF4-FFF2-40B4-BE49-F238E27FC236}">
                <a16:creationId xmlns:a16="http://schemas.microsoft.com/office/drawing/2014/main" id="{BC708336-6045-FEDF-FE32-DCF30EF66F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14" t="9445" r="9018" b="4579"/>
          <a:stretch/>
        </p:blipFill>
        <p:spPr bwMode="auto">
          <a:xfrm>
            <a:off x="8024736" y="5941442"/>
            <a:ext cx="465344" cy="35618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72DC64A-D01D-5700-B30B-49A05AC916E3}"/>
              </a:ext>
            </a:extLst>
          </p:cNvPr>
          <p:cNvGrpSpPr/>
          <p:nvPr/>
        </p:nvGrpSpPr>
        <p:grpSpPr>
          <a:xfrm>
            <a:off x="1048365" y="841138"/>
            <a:ext cx="8855877" cy="616803"/>
            <a:chOff x="1048365" y="841138"/>
            <a:chExt cx="8855877" cy="616803"/>
          </a:xfrm>
        </p:grpSpPr>
        <p:pic>
          <p:nvPicPr>
            <p:cNvPr id="34" name="Picture 18" descr="Skygold">
              <a:extLst>
                <a:ext uri="{FF2B5EF4-FFF2-40B4-BE49-F238E27FC236}">
                  <a16:creationId xmlns:a16="http://schemas.microsoft.com/office/drawing/2014/main" id="{5640C6E5-80A1-3D84-31CC-5C7752E6E0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520" t="17104" r="33452" b="37285"/>
            <a:stretch/>
          </p:blipFill>
          <p:spPr bwMode="auto">
            <a:xfrm>
              <a:off x="7286723" y="862701"/>
              <a:ext cx="536310" cy="5405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itan Company - Wikipedia">
              <a:extLst>
                <a:ext uri="{FF2B5EF4-FFF2-40B4-BE49-F238E27FC236}">
                  <a16:creationId xmlns:a16="http://schemas.microsoft.com/office/drawing/2014/main" id="{5BBB5776-2FDF-80C0-345F-581D038A0C4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68934" y="891165"/>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E1819B1F-900C-4580-6B69-715CF83AD92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422975" y="841138"/>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418A20C8-27FC-08F6-D671-840E7E1301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8410" y="918563"/>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P N Gadgil Jewellers Pvt. Ltd. P N Gadgil Jewellers Pvt Ltd Earring  Jewellery Jewellers, gold chain, purple, gemstone, ring png | PNGWing">
              <a:extLst>
                <a:ext uri="{FF2B5EF4-FFF2-40B4-BE49-F238E27FC236}">
                  <a16:creationId xmlns:a16="http://schemas.microsoft.com/office/drawing/2014/main" id="{594472A5-775C-593A-7449-D0AE2AC1D1C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49457" y1="12676" x2="49457" y2="12676"/>
                          <a14:foregroundMark x1="51739" y1="89437" x2="51739" y2="89437"/>
                          <a14:foregroundMark x1="41957" y1="41197" x2="41957" y2="41197"/>
                          <a14:foregroundMark x1="43261" y1="41901" x2="43261" y2="41901"/>
                          <a14:foregroundMark x1="43152" y1="40845" x2="43152" y2="40845"/>
                          <a14:foregroundMark x1="41957" y1="39085" x2="45761" y2="46303"/>
                          <a14:foregroundMark x1="44891" y1="37148" x2="58696" y2="57218"/>
                          <a14:foregroundMark x1="58696" y1="57218" x2="58696" y2="57042"/>
                          <a14:foregroundMark x1="51304" y1="36972" x2="56087" y2="48944"/>
                          <a14:foregroundMark x1="56957" y1="37852" x2="61957" y2="50176"/>
                          <a14:foregroundMark x1="59891" y1="36972" x2="60870" y2="40669"/>
                          <a14:foregroundMark x1="37174" y1="37852" x2="43261" y2="47359"/>
                          <a14:foregroundMark x1="38370" y1="41725" x2="38370" y2="50352"/>
                          <a14:foregroundMark x1="39130" y1="42782" x2="39130" y2="50704"/>
                        </a14:backgroundRemoval>
                      </a14:imgEffect>
                    </a14:imgLayer>
                  </a14:imgProps>
                </a:ext>
                <a:ext uri="{28A0092B-C50C-407E-A947-70E740481C1C}">
                  <a14:useLocalDpi xmlns:a14="http://schemas.microsoft.com/office/drawing/2010/main" val="0"/>
                </a:ext>
              </a:extLst>
            </a:blip>
            <a:srcRect l="20268" t="4579" r="20439" b="3774"/>
            <a:stretch/>
          </p:blipFill>
          <p:spPr bwMode="auto">
            <a:xfrm>
              <a:off x="3791939" y="891165"/>
              <a:ext cx="530213" cy="5059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Rajesh Exports - Wikipedia">
              <a:extLst>
                <a:ext uri="{FF2B5EF4-FFF2-40B4-BE49-F238E27FC236}">
                  <a16:creationId xmlns:a16="http://schemas.microsoft.com/office/drawing/2014/main" id="{738860D8-00B8-7A89-850E-6D8B227E2CC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372" r="20964" b="13361"/>
            <a:stretch/>
          </p:blipFill>
          <p:spPr bwMode="auto">
            <a:xfrm>
              <a:off x="4578369" y="872575"/>
              <a:ext cx="403999" cy="5059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PC Jeweller (@PCJeweller) / X">
              <a:extLst>
                <a:ext uri="{FF2B5EF4-FFF2-40B4-BE49-F238E27FC236}">
                  <a16:creationId xmlns:a16="http://schemas.microsoft.com/office/drawing/2014/main" id="{F377501C-D6CA-3220-6858-C461A14D7A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9756" y="952329"/>
              <a:ext cx="427082" cy="427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6108986D-FA92-4362-E343-A5C207BB9FCA}"/>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27311" y="851833"/>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1DF889FB-0433-5BA6-37B8-9347490382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14" t="9445" r="9018" b="4579"/>
            <a:stretch/>
          </p:blipFill>
          <p:spPr bwMode="auto">
            <a:xfrm>
              <a:off x="8026231" y="987780"/>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elcome to Radhika Jewellers">
              <a:extLst>
                <a:ext uri="{FF2B5EF4-FFF2-40B4-BE49-F238E27FC236}">
                  <a16:creationId xmlns:a16="http://schemas.microsoft.com/office/drawing/2014/main" id="{1200955D-F0D0-BC63-F05A-3B5EC398665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569" r="19096" b="30737"/>
            <a:stretch/>
          </p:blipFill>
          <p:spPr bwMode="auto">
            <a:xfrm>
              <a:off x="8714474" y="916259"/>
              <a:ext cx="506543" cy="4812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0" descr="Certified Natural &amp; Polished Diamond Dealers - GIA, IGI, HRD Certified  Diamonds | Asian Star">
              <a:extLst>
                <a:ext uri="{FF2B5EF4-FFF2-40B4-BE49-F238E27FC236}">
                  <a16:creationId xmlns:a16="http://schemas.microsoft.com/office/drawing/2014/main" id="{56E6AA01-CD69-2356-1730-DBD98CA0DB2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6323" r="35723" b="37452"/>
            <a:stretch/>
          </p:blipFill>
          <p:spPr bwMode="auto">
            <a:xfrm>
              <a:off x="9389151" y="916259"/>
              <a:ext cx="515091" cy="4802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E041CCD9-B154-B9BD-3DB6-40163353684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9173" t="3213" r="29652" b="55463"/>
            <a:stretch/>
          </p:blipFill>
          <p:spPr bwMode="auto">
            <a:xfrm>
              <a:off x="1048365" y="912994"/>
              <a:ext cx="476033" cy="477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3F0EAB9B-CC35-6998-E673-BECE627AC9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80634" y="859678"/>
              <a:ext cx="549182" cy="54918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ounded Rectangle 4">
            <a:extLst>
              <a:ext uri="{FF2B5EF4-FFF2-40B4-BE49-F238E27FC236}">
                <a16:creationId xmlns:a16="http://schemas.microsoft.com/office/drawing/2014/main" id="{D3ABBF1A-8011-A980-048E-3E3A88516750}"/>
              </a:ext>
            </a:extLst>
          </p:cNvPr>
          <p:cNvSpPr/>
          <p:nvPr/>
        </p:nvSpPr>
        <p:spPr>
          <a:xfrm>
            <a:off x="1611283" y="848103"/>
            <a:ext cx="708664" cy="5593003"/>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C8CCEA6-E773-BD8A-19CE-27464B47F4B0}"/>
              </a:ext>
            </a:extLst>
          </p:cNvPr>
          <p:cNvSpPr/>
          <p:nvPr/>
        </p:nvSpPr>
        <p:spPr>
          <a:xfrm>
            <a:off x="2322483" y="848103"/>
            <a:ext cx="694593"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3FA0378-9E2A-9A6C-7194-9CC2608066E5}"/>
              </a:ext>
            </a:extLst>
          </p:cNvPr>
          <p:cNvSpPr/>
          <p:nvPr/>
        </p:nvSpPr>
        <p:spPr>
          <a:xfrm>
            <a:off x="3020983" y="848103"/>
            <a:ext cx="68933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CAF9EC-752A-B5C5-21C4-DDF3AB531CBF}"/>
              </a:ext>
            </a:extLst>
          </p:cNvPr>
          <p:cNvSpPr/>
          <p:nvPr/>
        </p:nvSpPr>
        <p:spPr>
          <a:xfrm>
            <a:off x="58149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26BAA8C-3224-66E8-0039-EFED3CBC1D42}"/>
              </a:ext>
            </a:extLst>
          </p:cNvPr>
          <p:cNvSpPr/>
          <p:nvPr/>
        </p:nvSpPr>
        <p:spPr>
          <a:xfrm>
            <a:off x="65134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5E9F95A-D788-3C37-3A16-67F25BACFB49}"/>
              </a:ext>
            </a:extLst>
          </p:cNvPr>
          <p:cNvSpPr/>
          <p:nvPr/>
        </p:nvSpPr>
        <p:spPr>
          <a:xfrm>
            <a:off x="7904571" y="848102"/>
            <a:ext cx="70866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5630ED2D-224C-FC6D-C2E2-5C87649B7CA1}"/>
              </a:ext>
            </a:extLst>
          </p:cNvPr>
          <p:cNvGraphicFramePr>
            <a:graphicFrameLocks noGrp="1"/>
          </p:cNvGraphicFramePr>
          <p:nvPr/>
        </p:nvGraphicFramePr>
        <p:xfrm>
          <a:off x="9976560" y="1441136"/>
          <a:ext cx="2029011" cy="4358001"/>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000234647"/>
                    </a:ext>
                  </a:extLst>
                </a:gridCol>
              </a:tblGrid>
              <a:tr h="36868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Key Insights </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(Malabar Gold &amp; Diamonds Vs Peers)</a:t>
                      </a:r>
                      <a:endParaRPr lang="en-IN" sz="900" b="1" i="0" u="none" strike="noStrike">
                        <a:solidFill>
                          <a:schemeClr val="bg1"/>
                        </a:solidFill>
                        <a:effectLst/>
                        <a:latin typeface="Aptos Narrow" panose="020B0004020202020204" pitchFamily="34" charset="0"/>
                      </a:endParaRPr>
                    </a:p>
                  </a:txBody>
                  <a:tcPr marL="5636" marR="5636" marT="563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solidFill>
                      <a:srgbClr val="F0CD87"/>
                    </a:solidFill>
                  </a:tcPr>
                </a:tc>
                <a:extLst>
                  <a:ext uri="{0D108BD9-81ED-4DB2-BD59-A6C34878D82A}">
                    <a16:rowId xmlns:a16="http://schemas.microsoft.com/office/drawing/2014/main" val="1340916235"/>
                  </a:ext>
                </a:extLst>
              </a:tr>
              <a:tr h="510168">
                <a:tc>
                  <a:txBody>
                    <a:bodyPr/>
                    <a:lstStyle/>
                    <a:p>
                      <a:pPr algn="l" fontAlgn="ctr"/>
                      <a:r>
                        <a:rPr lang="en-US" sz="900"/>
                        <a:t>Malabar is among the top revenue generators, indicating </a:t>
                      </a:r>
                      <a:r>
                        <a:rPr lang="en-US" sz="900" b="1"/>
                        <a:t>robust market demand</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785386038"/>
                  </a:ext>
                </a:extLst>
              </a:tr>
              <a:tr h="497833">
                <a:tc>
                  <a:txBody>
                    <a:bodyPr/>
                    <a:lstStyle/>
                    <a:p>
                      <a:pPr algn="l" fontAlgn="ctr"/>
                      <a:r>
                        <a:rPr lang="en-US" sz="900"/>
                        <a:t>Lower debt(0.93) compared to major competitors reflects </a:t>
                      </a:r>
                      <a:r>
                        <a:rPr lang="en-US" sz="900" b="1"/>
                        <a:t>good financial health and growth flexibility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149742637"/>
                  </a:ext>
                </a:extLst>
              </a:tr>
              <a:tr h="633606">
                <a:tc>
                  <a:txBody>
                    <a:bodyPr/>
                    <a:lstStyle/>
                    <a:p>
                      <a:pPr algn="l" fontAlgn="ctr"/>
                      <a:r>
                        <a:rPr lang="en-US" sz="900" b="1"/>
                        <a:t>Strong regional expertise and brand recognition in South India </a:t>
                      </a:r>
                      <a:r>
                        <a:rPr lang="en-US" sz="900"/>
                        <a:t>and competing with Kalyan and </a:t>
                      </a:r>
                      <a:r>
                        <a:rPr lang="en-US" sz="900" err="1"/>
                        <a:t>Joyalukkas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151493614"/>
                  </a:ext>
                </a:extLst>
              </a:tr>
              <a:tr h="497833">
                <a:tc>
                  <a:txBody>
                    <a:bodyPr/>
                    <a:lstStyle/>
                    <a:p>
                      <a:pPr algn="l" fontAlgn="ctr"/>
                      <a:r>
                        <a:rPr lang="en-US" sz="900"/>
                        <a:t>Broad national footprint, behind Titan (750) indicating </a:t>
                      </a:r>
                      <a:r>
                        <a:rPr lang="en-US" sz="900" b="1"/>
                        <a:t>extensive operational scale and strong reach</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997282071"/>
                  </a:ext>
                </a:extLst>
              </a:tr>
              <a:tr h="543370">
                <a:tc>
                  <a:txBody>
                    <a:bodyPr/>
                    <a:lstStyle/>
                    <a:p>
                      <a:pPr algn="l" fontAlgn="ctr"/>
                      <a:r>
                        <a:rPr lang="en-US" sz="900" b="1"/>
                        <a:t>Market leader internationally</a:t>
                      </a:r>
                      <a:r>
                        <a:rPr lang="en-US" sz="900"/>
                        <a:t>, far ahead of </a:t>
                      </a:r>
                      <a:r>
                        <a:rPr lang="en-US" sz="900" err="1"/>
                        <a:t>Joyalukkas</a:t>
                      </a:r>
                      <a:r>
                        <a:rPr lang="en-US" sz="900"/>
                        <a:t> (55), capturing global demand effectively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60661486"/>
                  </a:ext>
                </a:extLst>
              </a:tr>
              <a:tr h="633606">
                <a:tc>
                  <a:txBody>
                    <a:bodyPr/>
                    <a:lstStyle/>
                    <a:p>
                      <a:pPr algn="l" fontAlgn="ctr"/>
                      <a:r>
                        <a:rPr lang="en-US" sz="900"/>
                        <a:t>Matches Titan and Kalyan’s omnichannel strategy, ensuring </a:t>
                      </a:r>
                      <a:r>
                        <a:rPr lang="en-US" sz="900" b="1"/>
                        <a:t>adaptability to evolving consumer trends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495145724"/>
                  </a:ext>
                </a:extLst>
              </a:tr>
              <a:tr h="649782">
                <a:tc>
                  <a:txBody>
                    <a:bodyPr/>
                    <a:lstStyle/>
                    <a:p>
                      <a:pPr algn="l" fontAlgn="ctr"/>
                      <a:r>
                        <a:rPr lang="en-US" sz="900"/>
                        <a:t>Vertical integration is similar to companies like Kalyan and Titan, ensuring </a:t>
                      </a:r>
                      <a:r>
                        <a:rPr lang="en-US" sz="900" b="1"/>
                        <a:t>cost efficiency and value control</a:t>
                      </a:r>
                      <a:endParaRPr lang="en-IN" sz="900" b="1" i="0" u="none" strike="noStrike">
                        <a:solidFill>
                          <a:schemeClr val="tx1"/>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68474785"/>
                  </a:ext>
                </a:extLst>
              </a:tr>
            </a:tbl>
          </a:graphicData>
        </a:graphic>
      </p:graphicFrame>
      <p:sp>
        <p:nvSpPr>
          <p:cNvPr id="13" name="Rectangle: Rounded Corners 12">
            <a:extLst>
              <a:ext uri="{FF2B5EF4-FFF2-40B4-BE49-F238E27FC236}">
                <a16:creationId xmlns:a16="http://schemas.microsoft.com/office/drawing/2014/main" id="{93ADCD78-AB7F-C38F-DFB4-532DBD819057}"/>
              </a:ext>
            </a:extLst>
          </p:cNvPr>
          <p:cNvSpPr/>
          <p:nvPr/>
        </p:nvSpPr>
        <p:spPr>
          <a:xfrm>
            <a:off x="4690842" y="112301"/>
            <a:ext cx="7307546"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100">
                <a:solidFill>
                  <a:srgbClr val="7C084B"/>
                </a:solidFill>
              </a:rPr>
              <a:t>Comprehensive analysis of the </a:t>
            </a:r>
            <a:r>
              <a:rPr lang="en-US" sz="1100" b="1">
                <a:solidFill>
                  <a:srgbClr val="7C084B"/>
                </a:solidFill>
              </a:rPr>
              <a:t>company’s geographical footprint, revenue models, financial health, and value chain integration</a:t>
            </a:r>
            <a:r>
              <a:rPr lang="en-US" sz="1100">
                <a:solidFill>
                  <a:srgbClr val="7C084B"/>
                </a:solidFill>
              </a:rPr>
              <a:t>, offering insights into its market positioning, operational efficiency, and strategic priorities.</a:t>
            </a:r>
            <a:endParaRPr lang="en-IN" sz="1100">
              <a:solidFill>
                <a:srgbClr val="7C084B"/>
              </a:solidFill>
            </a:endParaRPr>
          </a:p>
        </p:txBody>
      </p:sp>
      <p:pic>
        <p:nvPicPr>
          <p:cNvPr id="16" name="Picture 14" descr="Thangamayil Jewellery announces 1:1 bonus">
            <a:extLst>
              <a:ext uri="{FF2B5EF4-FFF2-40B4-BE49-F238E27FC236}">
                <a16:creationId xmlns:a16="http://schemas.microsoft.com/office/drawing/2014/main" id="{4CB9ADFA-F67B-AFDF-32A0-F06B4ADAE7F2}"/>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18838" y="5850254"/>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JoyalukkasB2B Solution - Corporate Gifiting">
            <a:extLst>
              <a:ext uri="{FF2B5EF4-FFF2-40B4-BE49-F238E27FC236}">
                <a16:creationId xmlns:a16="http://schemas.microsoft.com/office/drawing/2014/main" id="{C193C577-8773-0CC9-C442-B80BCF0CB3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9011" y="5858099"/>
            <a:ext cx="549182" cy="54918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C0A413-67F0-1007-7572-BE633636C27B}"/>
              </a:ext>
            </a:extLst>
          </p:cNvPr>
          <p:cNvSpPr/>
          <p:nvPr/>
        </p:nvSpPr>
        <p:spPr>
          <a:xfrm>
            <a:off x="9975885" y="5795978"/>
            <a:ext cx="2029686"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39E69AE-5A0E-3C41-DD40-5363F545B824}"/>
              </a:ext>
            </a:extLst>
          </p:cNvPr>
          <p:cNvSpPr txBox="1"/>
          <p:nvPr/>
        </p:nvSpPr>
        <p:spPr>
          <a:xfrm>
            <a:off x="9959491" y="5786359"/>
            <a:ext cx="2038897" cy="646331"/>
          </a:xfrm>
          <a:prstGeom prst="rect">
            <a:avLst/>
          </a:prstGeom>
          <a:noFill/>
          <a:ln w="12700">
            <a:noFill/>
          </a:ln>
        </p:spPr>
        <p:txBody>
          <a:bodyPr wrap="square" rtlCol="0">
            <a:spAutoFit/>
          </a:bodyPr>
          <a:lstStyle/>
          <a:p>
            <a:r>
              <a:rPr lang="en-US" sz="900" b="1"/>
              <a:t>These competitors closely align with Malabar’s business model, positioning, and strategies across revenue, footprint, and operations.</a:t>
            </a:r>
            <a:endParaRPr lang="en-IN" sz="900" b="1"/>
          </a:p>
        </p:txBody>
      </p:sp>
      <p:sp>
        <p:nvSpPr>
          <p:cNvPr id="15" name="Rectangle 14">
            <a:extLst>
              <a:ext uri="{FF2B5EF4-FFF2-40B4-BE49-F238E27FC236}">
                <a16:creationId xmlns:a16="http://schemas.microsoft.com/office/drawing/2014/main" id="{4056939D-7028-E2E5-3FC2-934B361FC1BE}"/>
              </a:ext>
            </a:extLst>
          </p:cNvPr>
          <p:cNvSpPr/>
          <p:nvPr/>
        </p:nvSpPr>
        <p:spPr>
          <a:xfrm>
            <a:off x="185751" y="5795578"/>
            <a:ext cx="1424857"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Key Competitors</a:t>
            </a:r>
          </a:p>
          <a:p>
            <a:r>
              <a:rPr lang="en-US" sz="1200" b="1">
                <a:solidFill>
                  <a:schemeClr val="tx1"/>
                </a:solidFill>
              </a:rPr>
              <a:t>(Focus Group)</a:t>
            </a:r>
          </a:p>
        </p:txBody>
      </p:sp>
      <p:sp>
        <p:nvSpPr>
          <p:cNvPr id="19" name="Rectangle 18">
            <a:extLst>
              <a:ext uri="{FF2B5EF4-FFF2-40B4-BE49-F238E27FC236}">
                <a16:creationId xmlns:a16="http://schemas.microsoft.com/office/drawing/2014/main" id="{3E78CB54-946F-16C4-6CDF-7FC66DA109FA}"/>
              </a:ext>
            </a:extLst>
          </p:cNvPr>
          <p:cNvSpPr/>
          <p:nvPr/>
        </p:nvSpPr>
        <p:spPr>
          <a:xfrm>
            <a:off x="184345" y="1434405"/>
            <a:ext cx="708664" cy="400984"/>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chemeClr val="tx1"/>
                </a:solidFill>
              </a:rPr>
              <a:t>Parameter</a:t>
            </a:r>
          </a:p>
        </p:txBody>
      </p:sp>
      <p:sp>
        <p:nvSpPr>
          <p:cNvPr id="4" name="TextBox 3">
            <a:extLst>
              <a:ext uri="{FF2B5EF4-FFF2-40B4-BE49-F238E27FC236}">
                <a16:creationId xmlns:a16="http://schemas.microsoft.com/office/drawing/2014/main" id="{83CA99AF-3D59-AC95-B5CC-F8B18A3DAED9}"/>
              </a:ext>
            </a:extLst>
          </p:cNvPr>
          <p:cNvSpPr txBox="1"/>
          <p:nvPr/>
        </p:nvSpPr>
        <p:spPr>
          <a:xfrm>
            <a:off x="9959490" y="6429572"/>
            <a:ext cx="2232509" cy="307777"/>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21"/>
              </a:rPr>
              <a:t>Screener.com</a:t>
            </a:r>
            <a:r>
              <a:rPr lang="en-US" sz="700"/>
              <a:t>  </a:t>
            </a:r>
            <a:r>
              <a:rPr lang="en-US" sz="700">
                <a:hlinkClick r:id="rId22"/>
              </a:rPr>
              <a:t>Private Circle - Joyalukkas</a:t>
            </a:r>
            <a:r>
              <a:rPr lang="en-US" sz="700"/>
              <a:t> </a:t>
            </a:r>
          </a:p>
          <a:p>
            <a:r>
              <a:rPr lang="en-US" sz="700"/>
              <a:t>                  Company website and annual reports</a:t>
            </a:r>
          </a:p>
        </p:txBody>
      </p:sp>
      <p:sp>
        <p:nvSpPr>
          <p:cNvPr id="6" name="TextBox 5">
            <a:extLst>
              <a:ext uri="{FF2B5EF4-FFF2-40B4-BE49-F238E27FC236}">
                <a16:creationId xmlns:a16="http://schemas.microsoft.com/office/drawing/2014/main" id="{203DC3B2-2AD1-DE31-EB85-2E949152A105}"/>
              </a:ext>
            </a:extLst>
          </p:cNvPr>
          <p:cNvSpPr txBox="1"/>
          <p:nvPr/>
        </p:nvSpPr>
        <p:spPr>
          <a:xfrm>
            <a:off x="130273" y="6427112"/>
            <a:ext cx="9901764" cy="461665"/>
          </a:xfrm>
          <a:prstGeom prst="rect">
            <a:avLst/>
          </a:prstGeom>
          <a:noFill/>
        </p:spPr>
        <p:txBody>
          <a:bodyPr wrap="square" rtlCol="0">
            <a:spAutoFit/>
          </a:bodyPr>
          <a:lstStyle/>
          <a:p>
            <a:r>
              <a:rPr lang="en-US" sz="800"/>
              <a:t>* Titan Company includes various segments such as watches, </a:t>
            </a:r>
            <a:r>
              <a:rPr lang="en-US" sz="800" err="1"/>
              <a:t>jewellery</a:t>
            </a:r>
            <a:r>
              <a:rPr lang="en-US" sz="800"/>
              <a:t>, Indian wear, fragrance and fashion accessories, however, as financial and  operational metrics specific to </a:t>
            </a:r>
            <a:r>
              <a:rPr lang="en-US" sz="800" err="1"/>
              <a:t>jewellery</a:t>
            </a:r>
            <a:r>
              <a:rPr lang="en-US" sz="800"/>
              <a:t> segment are not publicly available, metrics for the Titan Company as a whole have been considered.</a:t>
            </a:r>
          </a:p>
          <a:p>
            <a:r>
              <a:rPr lang="en-US" sz="800"/>
              <a:t>** </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Estimates for FY2022-23 have been used as estimates for FY2023-24 were not available</a:t>
            </a:r>
          </a:p>
        </p:txBody>
      </p:sp>
      <p:sp>
        <p:nvSpPr>
          <p:cNvPr id="20" name="TextBox 19">
            <a:extLst>
              <a:ext uri="{FF2B5EF4-FFF2-40B4-BE49-F238E27FC236}">
                <a16:creationId xmlns:a16="http://schemas.microsoft.com/office/drawing/2014/main" id="{E8B4B49A-537D-8AEB-F225-577344843011}"/>
              </a:ext>
            </a:extLst>
          </p:cNvPr>
          <p:cNvSpPr txBox="1"/>
          <p:nvPr/>
        </p:nvSpPr>
        <p:spPr>
          <a:xfrm>
            <a:off x="10833006" y="1249642"/>
            <a:ext cx="1332000" cy="215444"/>
          </a:xfrm>
          <a:prstGeom prst="rect">
            <a:avLst/>
          </a:prstGeom>
          <a:noFill/>
        </p:spPr>
        <p:txBody>
          <a:bodyPr wrap="square">
            <a:spAutoFit/>
          </a:bodyPr>
          <a:lstStyle/>
          <a:p>
            <a:r>
              <a:rPr lang="en-US" sz="800" b="1">
                <a:solidFill>
                  <a:schemeClr val="tx1">
                    <a:lumMod val="75000"/>
                    <a:lumOff val="25000"/>
                  </a:schemeClr>
                </a:solidFill>
              </a:rPr>
              <a:t>All figures are in INR Cr</a:t>
            </a:r>
            <a:endParaRPr lang="en-US" sz="800"/>
          </a:p>
        </p:txBody>
      </p:sp>
      <p:cxnSp>
        <p:nvCxnSpPr>
          <p:cNvPr id="2" name="Straight Connector 1">
            <a:extLst>
              <a:ext uri="{FF2B5EF4-FFF2-40B4-BE49-F238E27FC236}">
                <a16:creationId xmlns:a16="http://schemas.microsoft.com/office/drawing/2014/main" id="{7316825E-9B2A-7479-8BCD-C9CE4AE9D1A9}"/>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997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1DF16-E1A2-04CB-68C0-DC778EE62171}"/>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FCB6399-24B1-AF1A-B3FA-9791B6DCCF28}"/>
              </a:ext>
            </a:extLst>
          </p:cNvPr>
          <p:cNvGraphicFramePr>
            <a:graphicFrameLocks noGrp="1"/>
          </p:cNvGraphicFramePr>
          <p:nvPr/>
        </p:nvGraphicFramePr>
        <p:xfrm>
          <a:off x="422650" y="1180943"/>
          <a:ext cx="6337771" cy="5240490"/>
        </p:xfrm>
        <a:graphic>
          <a:graphicData uri="http://schemas.openxmlformats.org/drawingml/2006/table">
            <a:tbl>
              <a:tblPr/>
              <a:tblGrid>
                <a:gridCol w="1142971">
                  <a:extLst>
                    <a:ext uri="{9D8B030D-6E8A-4147-A177-3AD203B41FA5}">
                      <a16:colId xmlns:a16="http://schemas.microsoft.com/office/drawing/2014/main" val="2488078007"/>
                    </a:ext>
                  </a:extLst>
                </a:gridCol>
                <a:gridCol w="745200">
                  <a:extLst>
                    <a:ext uri="{9D8B030D-6E8A-4147-A177-3AD203B41FA5}">
                      <a16:colId xmlns:a16="http://schemas.microsoft.com/office/drawing/2014/main" val="849633226"/>
                    </a:ext>
                  </a:extLst>
                </a:gridCol>
                <a:gridCol w="741600">
                  <a:extLst>
                    <a:ext uri="{9D8B030D-6E8A-4147-A177-3AD203B41FA5}">
                      <a16:colId xmlns:a16="http://schemas.microsoft.com/office/drawing/2014/main" val="2465436379"/>
                    </a:ext>
                  </a:extLst>
                </a:gridCol>
                <a:gridCol w="741600">
                  <a:extLst>
                    <a:ext uri="{9D8B030D-6E8A-4147-A177-3AD203B41FA5}">
                      <a16:colId xmlns:a16="http://schemas.microsoft.com/office/drawing/2014/main" val="2032704659"/>
                    </a:ext>
                  </a:extLst>
                </a:gridCol>
                <a:gridCol w="741600">
                  <a:extLst>
                    <a:ext uri="{9D8B030D-6E8A-4147-A177-3AD203B41FA5}">
                      <a16:colId xmlns:a16="http://schemas.microsoft.com/office/drawing/2014/main" val="2116074246"/>
                    </a:ext>
                  </a:extLst>
                </a:gridCol>
                <a:gridCol w="741600">
                  <a:extLst>
                    <a:ext uri="{9D8B030D-6E8A-4147-A177-3AD203B41FA5}">
                      <a16:colId xmlns:a16="http://schemas.microsoft.com/office/drawing/2014/main" val="988483334"/>
                    </a:ext>
                  </a:extLst>
                </a:gridCol>
                <a:gridCol w="741600">
                  <a:extLst>
                    <a:ext uri="{9D8B030D-6E8A-4147-A177-3AD203B41FA5}">
                      <a16:colId xmlns:a16="http://schemas.microsoft.com/office/drawing/2014/main" val="2398325914"/>
                    </a:ext>
                  </a:extLst>
                </a:gridCol>
                <a:gridCol w="741600">
                  <a:extLst>
                    <a:ext uri="{9D8B030D-6E8A-4147-A177-3AD203B41FA5}">
                      <a16:colId xmlns:a16="http://schemas.microsoft.com/office/drawing/2014/main" val="2997451711"/>
                    </a:ext>
                  </a:extLst>
                </a:gridCol>
              </a:tblGrid>
              <a:tr h="380490">
                <a:tc>
                  <a:txBody>
                    <a:bodyPr/>
                    <a:lstStyle/>
                    <a:p>
                      <a:pPr algn="ctr" fontAlgn="ctr"/>
                      <a:r>
                        <a:rPr lang="en-IN" sz="900" b="1" i="0" u="none" strike="noStrike">
                          <a:solidFill>
                            <a:srgbClr val="000000"/>
                          </a:solidFill>
                          <a:effectLst/>
                          <a:latin typeface="Aptos Narrow"/>
                        </a:rPr>
                        <a:t>Parameters</a:t>
                      </a:r>
                    </a:p>
                  </a:txBody>
                  <a:tcPr marL="6216" marR="6216" marT="6216" marB="0" anchor="ctr">
                    <a:lnL w="12700" cap="flat" cmpd="sng" algn="ctr">
                      <a:no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a:rPr>
                        <a:t>Titan </a:t>
                      </a:r>
                    </a:p>
                    <a:p>
                      <a:pPr algn="ctr" fontAlgn="ctr"/>
                      <a:r>
                        <a:rPr lang="en-IN" sz="900" b="1" i="0" u="none" strike="noStrike">
                          <a:solidFill>
                            <a:schemeClr val="bg1"/>
                          </a:solidFill>
                          <a:effectLst/>
                          <a:latin typeface="Aptos Narrow"/>
                        </a:rPr>
                        <a:t>Company</a:t>
                      </a:r>
                    </a:p>
                  </a:txBody>
                  <a:tcPr marL="6216" marR="6216" marT="6216"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Kalyan Jewellers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Senco Gold</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Thangamayil</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Joyalukkas**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 B Z</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21858080"/>
                  </a:ext>
                </a:extLst>
              </a:tr>
              <a:tr h="324000">
                <a:tc>
                  <a:txBody>
                    <a:bodyPr/>
                    <a:lstStyle/>
                    <a:p>
                      <a:pPr algn="ctr" fontAlgn="ctr"/>
                      <a:r>
                        <a:rPr lang="en-IN" sz="800" b="1" i="0" u="none" strike="noStrike">
                          <a:solidFill>
                            <a:schemeClr val="bg1"/>
                          </a:solidFill>
                          <a:effectLst/>
                          <a:latin typeface="Aptos Narrow"/>
                        </a:rPr>
                        <a:t>P/E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endParaRPr lang="en-IN" sz="900" b="0" i="0" u="none" strike="noStrike">
                        <a:solidFill>
                          <a:srgbClr val="000000"/>
                        </a:solidFill>
                        <a:effectLst/>
                        <a:latin typeface="+mn-lt"/>
                      </a:endParaRP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87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118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18.2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324000">
                <a:tc>
                  <a:txBody>
                    <a:bodyPr/>
                    <a:lstStyle/>
                    <a:p>
                      <a:pPr algn="ctr" fontAlgn="ctr"/>
                      <a:r>
                        <a:rPr lang="en-IN" sz="800" b="1" i="0" u="none" strike="noStrike">
                          <a:solidFill>
                            <a:schemeClr val="bg1"/>
                          </a:solidFill>
                          <a:effectLst/>
                          <a:latin typeface="Aptos Narrow"/>
                        </a:rPr>
                        <a:t>Revenue from </a:t>
                      </a:r>
                    </a:p>
                    <a:p>
                      <a:pPr algn="ctr" fontAlgn="ctr"/>
                      <a:r>
                        <a:rPr lang="en-IN" sz="800" b="1" i="0" u="none" strike="noStrike">
                          <a:solidFill>
                            <a:schemeClr val="bg1"/>
                          </a:solidFill>
                          <a:effectLst/>
                          <a:latin typeface="Aptos Narrow"/>
                        </a:rPr>
                        <a:t>Operations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52453</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19708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5340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4094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14526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2324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324000">
                <a:tc>
                  <a:txBody>
                    <a:bodyPr/>
                    <a:lstStyle/>
                    <a:p>
                      <a:pPr algn="ctr" fontAlgn="ctr"/>
                      <a:r>
                        <a:rPr lang="en-IN" sz="800" b="1" i="0" u="none" strike="noStrike">
                          <a:solidFill>
                            <a:schemeClr val="bg1"/>
                          </a:solidFill>
                          <a:effectLst/>
                          <a:latin typeface="Aptos Narrow"/>
                        </a:rPr>
                        <a:t>EBITDA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1307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5334 </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1164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1529.65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130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324000">
                <a:tc>
                  <a:txBody>
                    <a:bodyPr/>
                    <a:lstStyle/>
                    <a:p>
                      <a:pPr algn="ctr" fontAlgn="ctr"/>
                      <a:r>
                        <a:rPr lang="en-IN" sz="800" b="1" i="0" u="none" strike="noStrike">
                          <a:solidFill>
                            <a:schemeClr val="bg1"/>
                          </a:solidFill>
                          <a:effectLst/>
                          <a:latin typeface="Aptos Narrow"/>
                        </a:rPr>
                        <a:t>EBITDA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bg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1" i="0" u="none" strike="noStrike">
                          <a:solidFill>
                            <a:srgbClr val="000000"/>
                          </a:solidFill>
                          <a:effectLst/>
                          <a:latin typeface="+mn-lt"/>
                        </a:rPr>
                        <a:t>10.2%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201186"/>
                  </a:ext>
                </a:extLst>
              </a:tr>
              <a:tr h="324000">
                <a:tc>
                  <a:txBody>
                    <a:bodyPr/>
                    <a:lstStyle/>
                    <a:p>
                      <a:pPr algn="ctr" fontAlgn="ctr"/>
                      <a:r>
                        <a:rPr lang="en-IN" sz="800" b="1" i="0" u="none" strike="noStrike">
                          <a:solidFill>
                            <a:schemeClr val="bg1"/>
                          </a:solidFill>
                          <a:effectLst/>
                          <a:latin typeface="Aptos Narrow"/>
                        </a:rPr>
                        <a:t>PAT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741.00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3454.00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630.29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213.62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121.19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899</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900" b="0" i="0" u="none" strike="noStrike">
                          <a:solidFill>
                            <a:srgbClr val="000000"/>
                          </a:solidFill>
                          <a:effectLst/>
                          <a:latin typeface="Aptos Narrow"/>
                        </a:rPr>
                        <a:t>60.11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834597"/>
                  </a:ext>
                </a:extLst>
              </a:tr>
              <a:tr h="324000">
                <a:tc>
                  <a:txBody>
                    <a:bodyPr/>
                    <a:lstStyle/>
                    <a:p>
                      <a:pPr algn="ctr" fontAlgn="ctr"/>
                      <a:r>
                        <a:rPr lang="en-IN" sz="800" b="1" i="0" u="none" strike="noStrike">
                          <a:solidFill>
                            <a:schemeClr val="bg1"/>
                          </a:solidFill>
                          <a:effectLst/>
                          <a:latin typeface="Aptos Narrow"/>
                        </a:rPr>
                        <a:t>PAT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bg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0" i="0" u="none" strike="noStrike">
                          <a:solidFill>
                            <a:srgbClr val="000000"/>
                          </a:solidFill>
                          <a:effectLst/>
                          <a:latin typeface="+mn-lt"/>
                        </a:rPr>
                        <a:t>0.07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6.20%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900" b="0" i="0" u="none" strike="noStrike">
                          <a:solidFill>
                            <a:srgbClr val="000000"/>
                          </a:solidFill>
                          <a:effectLst/>
                          <a:latin typeface="Aptos Narrow"/>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471362"/>
                  </a:ext>
                </a:extLst>
              </a:tr>
              <a:tr h="324000">
                <a:tc>
                  <a:txBody>
                    <a:bodyPr/>
                    <a:lstStyle/>
                    <a:p>
                      <a:pPr algn="ctr" fontAlgn="ctr"/>
                      <a:r>
                        <a:rPr lang="en-IN" sz="800" b="1" i="0" u="none" strike="noStrike">
                          <a:solidFill>
                            <a:schemeClr val="bg1"/>
                          </a:solidFill>
                          <a:effectLst/>
                          <a:latin typeface="Aptos Narrow"/>
                        </a:rPr>
                        <a:t>ROE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1" i="0" u="none" strike="noStrike">
                          <a:solidFill>
                            <a:srgbClr val="000000"/>
                          </a:solidFill>
                          <a:effectLst/>
                          <a:latin typeface="+mn-lt"/>
                        </a:rPr>
                        <a:t>32.91%</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15.22%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16.32%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27.95%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31.35%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9.33%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8967629"/>
                  </a:ext>
                </a:extLst>
              </a:tr>
              <a:tr h="324000">
                <a:tc>
                  <a:txBody>
                    <a:bodyPr/>
                    <a:lstStyle/>
                    <a:p>
                      <a:pPr algn="ctr" fontAlgn="ctr"/>
                      <a:r>
                        <a:rPr lang="en-IN" sz="800" b="1" i="0" u="none" strike="noStrike">
                          <a:solidFill>
                            <a:schemeClr val="bg1"/>
                          </a:solidFill>
                          <a:effectLst/>
                          <a:latin typeface="Aptos Narrow"/>
                        </a:rPr>
                        <a:t>ROCE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22.00%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1" i="0" u="none" strike="noStrike">
                          <a:solidFill>
                            <a:srgbClr val="000000"/>
                          </a:solidFill>
                          <a:effectLst/>
                          <a:latin typeface="+mn-lt"/>
                        </a:rPr>
                        <a:t>22.70%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14.04%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13.82%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35.60%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10.88%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3489107"/>
                  </a:ext>
                </a:extLst>
              </a:tr>
              <a:tr h="324000">
                <a:tc>
                  <a:txBody>
                    <a:bodyPr/>
                    <a:lstStyle/>
                    <a:p>
                      <a:pPr algn="ctr" fontAlgn="ctr"/>
                      <a:r>
                        <a:rPr lang="en-IN" sz="800" b="1" i="0" u="none" strike="noStrike">
                          <a:solidFill>
                            <a:schemeClr val="bg1"/>
                          </a:solidFill>
                          <a:effectLst/>
                          <a:latin typeface="Aptos Narrow"/>
                        </a:rPr>
                        <a:t>Current Ratio</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bg1"/>
                          </a:solidFill>
                          <a:effectLst/>
                          <a:latin typeface="+mn-lt"/>
                        </a:rPr>
                        <a:t>1.29</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0" i="0" u="none" strike="noStrike">
                          <a:solidFill>
                            <a:srgbClr val="000000"/>
                          </a:solidFill>
                          <a:effectLst/>
                          <a:latin typeface="+mn-lt"/>
                        </a:rPr>
                        <a:t>1.45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1.31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1.56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1.54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1.90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1.66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2609"/>
                  </a:ext>
                </a:extLst>
              </a:tr>
              <a:tr h="324000">
                <a:tc>
                  <a:txBody>
                    <a:bodyPr/>
                    <a:lstStyle/>
                    <a:p>
                      <a:pPr algn="ctr" fontAlgn="ctr"/>
                      <a:r>
                        <a:rPr lang="en-IN" sz="800" b="1" i="0" u="none" strike="noStrike">
                          <a:solidFill>
                            <a:schemeClr val="bg1"/>
                          </a:solidFill>
                          <a:effectLst/>
                          <a:latin typeface="Aptos Narrow"/>
                        </a:rPr>
                        <a:t>Stores (Global)</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350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775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239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38880"/>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4859"/>
                    </a:solidFill>
                  </a:tcPr>
                </a:tc>
                <a:tc>
                  <a:txBody>
                    <a:bodyPr/>
                    <a:lstStyle/>
                    <a:p>
                      <a:pPr algn="ctr" fontAlgn="b"/>
                      <a:r>
                        <a:rPr lang="en-IN" sz="900" b="1" i="0" u="none" strike="noStrike">
                          <a:solidFill>
                            <a:srgbClr val="000000"/>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68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69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91</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68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311708"/>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sq. feet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0" i="0" u="none" strike="noStrike">
                          <a:solidFill>
                            <a:srgbClr val="000000"/>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i="0" u="none" strike="noStrike">
                          <a:solidFill>
                            <a:srgbClr val="000000"/>
                          </a:solidFill>
                          <a:effectLst/>
                          <a:latin typeface="+mn-lt"/>
                        </a:rPr>
                        <a:t>0.05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ctr"/>
                      <a:r>
                        <a:rPr lang="en-IN" sz="900" b="0" i="0" u="none" strike="noStrike">
                          <a:solidFill>
                            <a:schemeClr val="tx1"/>
                          </a:solidFill>
                          <a:effectLst/>
                          <a:latin typeface="Aptos Narrow"/>
                        </a:rPr>
                        <a:t>0.02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0.02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4381080"/>
                  </a:ext>
                </a:extLst>
              </a:tr>
              <a:tr h="324000">
                <a:tc>
                  <a:txBody>
                    <a:bodyPr/>
                    <a:lstStyle/>
                    <a:p>
                      <a:pPr algn="ctr" fontAlgn="ctr"/>
                      <a:r>
                        <a:rPr lang="en-IN" sz="800" b="1" i="0" u="none" strike="noStrike">
                          <a:solidFill>
                            <a:schemeClr val="bg1"/>
                          </a:solidFill>
                          <a:effectLst/>
                          <a:latin typeface="Aptos Narrow"/>
                        </a:rPr>
                        <a:t>EBITDA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bg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1" i="0" u="none" strike="noStrike">
                          <a:solidFill>
                            <a:srgbClr val="000000"/>
                          </a:solidFill>
                          <a:effectLst/>
                          <a:latin typeface="+mn-lt"/>
                        </a:rPr>
                        <a:t>6.88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4.87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3.37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9.56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3.84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072606"/>
                  </a:ext>
                </a:extLst>
              </a:tr>
              <a:tr h="324000">
                <a:tc>
                  <a:txBody>
                    <a:bodyPr/>
                    <a:lstStyle/>
                    <a:p>
                      <a:pPr algn="ctr" fontAlgn="ctr"/>
                      <a:r>
                        <a:rPr lang="en-IN" sz="800" b="1" i="0" u="none" strike="noStrike">
                          <a:solidFill>
                            <a:schemeClr val="bg1"/>
                          </a:solidFill>
                          <a:effectLst/>
                          <a:latin typeface="Aptos Narrow"/>
                        </a:rPr>
                        <a:t>PAT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2.12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1" i="0" u="none" strike="noStrike">
                          <a:solidFill>
                            <a:srgbClr val="000000"/>
                          </a:solidFill>
                          <a:effectLst/>
                          <a:latin typeface="+mn-lt"/>
                        </a:rPr>
                        <a:t>4.46</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2.64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5.62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229601"/>
                  </a:ext>
                </a:extLst>
              </a:tr>
              <a:tr h="324000">
                <a:tc>
                  <a:txBody>
                    <a:bodyPr/>
                    <a:lstStyle/>
                    <a:p>
                      <a:pPr algn="ctr" fontAlgn="ctr"/>
                      <a:r>
                        <a:rPr lang="en-IN" sz="800" b="1" i="0" u="none" strike="noStrike">
                          <a:solidFill>
                            <a:schemeClr val="bg1"/>
                          </a:solidFill>
                          <a:effectLst/>
                          <a:latin typeface="Aptos Narrow"/>
                        </a:rPr>
                        <a:t> Days Inventory</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tx1"/>
                          </a:solidFill>
                          <a:effectLst/>
                          <a:latin typeface="+mn-lt"/>
                        </a:rPr>
                        <a:t>28.57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1"/>
                    </a:solidFill>
                  </a:tcPr>
                </a:tc>
                <a:tc>
                  <a:txBody>
                    <a:bodyPr/>
                    <a:lstStyle/>
                    <a:p>
                      <a:pPr algn="ctr" fontAlgn="b"/>
                      <a:r>
                        <a:rPr lang="en-IN" sz="900" b="0" i="0" u="none" strike="noStrike">
                          <a:solidFill>
                            <a:srgbClr val="000000"/>
                          </a:solidFill>
                          <a:effectLst/>
                          <a:latin typeface="+mn-lt"/>
                        </a:rPr>
                        <a:t>176.34</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191.27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200.95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127.52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274.45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159.87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932297"/>
                  </a:ext>
                </a:extLst>
              </a:tr>
            </a:tbl>
          </a:graphicData>
        </a:graphic>
      </p:graphicFrame>
      <p:pic>
        <p:nvPicPr>
          <p:cNvPr id="25" name="Picture 2" descr="Malabar Gold and Diamonds - Wikipedia">
            <a:extLst>
              <a:ext uri="{FF2B5EF4-FFF2-40B4-BE49-F238E27FC236}">
                <a16:creationId xmlns:a16="http://schemas.microsoft.com/office/drawing/2014/main" id="{D67CEA23-C324-2C1B-631D-73153267A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A19A20B4-896E-58D4-20EE-BCBEC21C05B2}"/>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Key Metrics</a:t>
            </a:r>
          </a:p>
        </p:txBody>
      </p:sp>
      <p:pic>
        <p:nvPicPr>
          <p:cNvPr id="3" name="Picture 2" descr="Titan Company - Wikipedia">
            <a:extLst>
              <a:ext uri="{FF2B5EF4-FFF2-40B4-BE49-F238E27FC236}">
                <a16:creationId xmlns:a16="http://schemas.microsoft.com/office/drawing/2014/main" id="{2E815A4C-FB8A-8061-9E96-719DFF73373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2407188" y="707368"/>
            <a:ext cx="484692" cy="430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9BEB8098-576F-0572-340F-B994B7EA124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3251735" y="641379"/>
            <a:ext cx="431251" cy="5044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FEF7DADD-33AB-4835-6790-5BF7636945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749" y="730427"/>
            <a:ext cx="358883" cy="3588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EC5FC936-40C1-0438-3264-5FE9E53D3FEE}"/>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4721022" y="675261"/>
            <a:ext cx="427544" cy="4598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ACEF3C17-6131-E82D-B4D8-0A9EE5C0154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6175416" y="743003"/>
            <a:ext cx="452445" cy="3463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5CD28A61-8577-A8D3-A475-986E8AD86A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173" t="3213" r="29652" b="55463"/>
          <a:stretch/>
        </p:blipFill>
        <p:spPr bwMode="auto">
          <a:xfrm>
            <a:off x="1751012" y="716278"/>
            <a:ext cx="389334" cy="39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9D7DF082-0142-E5CB-CC42-62914FBA39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8108" y="707368"/>
            <a:ext cx="427545" cy="4275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467D4A3-9ECC-7BFB-B713-96428AFF3A4F}"/>
              </a:ext>
            </a:extLst>
          </p:cNvPr>
          <p:cNvSpPr/>
          <p:nvPr/>
        </p:nvSpPr>
        <p:spPr>
          <a:xfrm>
            <a:off x="109220" y="1574800"/>
            <a:ext cx="313429" cy="2916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Financial</a:t>
            </a:r>
          </a:p>
        </p:txBody>
      </p:sp>
      <p:sp>
        <p:nvSpPr>
          <p:cNvPr id="5" name="Rectangle 4">
            <a:extLst>
              <a:ext uri="{FF2B5EF4-FFF2-40B4-BE49-F238E27FC236}">
                <a16:creationId xmlns:a16="http://schemas.microsoft.com/office/drawing/2014/main" id="{85610D32-E508-2434-08CF-5FFDA172BC7F}"/>
              </a:ext>
            </a:extLst>
          </p:cNvPr>
          <p:cNvSpPr/>
          <p:nvPr/>
        </p:nvSpPr>
        <p:spPr>
          <a:xfrm>
            <a:off x="109220" y="4470104"/>
            <a:ext cx="313429" cy="1962000"/>
          </a:xfrm>
          <a:prstGeom prst="rect">
            <a:avLst/>
          </a:prstGeom>
          <a:solidFill>
            <a:srgbClr val="7C0849"/>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Operational</a:t>
            </a:r>
          </a:p>
        </p:txBody>
      </p:sp>
      <p:sp>
        <p:nvSpPr>
          <p:cNvPr id="6" name="TextBox 5">
            <a:extLst>
              <a:ext uri="{FF2B5EF4-FFF2-40B4-BE49-F238E27FC236}">
                <a16:creationId xmlns:a16="http://schemas.microsoft.com/office/drawing/2014/main" id="{9442F484-23EC-88EE-0075-68FFA8E9CA0F}"/>
              </a:ext>
            </a:extLst>
          </p:cNvPr>
          <p:cNvSpPr txBox="1"/>
          <p:nvPr/>
        </p:nvSpPr>
        <p:spPr>
          <a:xfrm>
            <a:off x="75493" y="6402788"/>
            <a:ext cx="5140518" cy="492443"/>
          </a:xfrm>
          <a:prstGeom prst="rect">
            <a:avLst/>
          </a:prstGeom>
          <a:noFill/>
        </p:spPr>
        <p:txBody>
          <a:bodyPr wrap="square" rtlCol="0">
            <a:spAutoFit/>
          </a:bodyPr>
          <a:lstStyle/>
          <a:p>
            <a:r>
              <a:rPr lang="en-US" sz="800" b="1">
                <a:solidFill>
                  <a:schemeClr val="tx1">
                    <a:lumMod val="75000"/>
                    <a:lumOff val="25000"/>
                  </a:schemeClr>
                </a:solidFill>
              </a:rPr>
              <a:t>All figures are in INR Cr</a:t>
            </a:r>
          </a:p>
          <a:p>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Estimates for FY2022-23 have been used as estimates for FY2023-24 were not available</a:t>
            </a:r>
          </a:p>
          <a:p>
            <a:pPr marL="171450" indent="-171450">
              <a:buFont typeface="Arial" panose="020B0604020202020204" pitchFamily="34" charset="0"/>
              <a:buChar char="•"/>
            </a:pPr>
            <a:endParaRPr lang="en-US" sz="1000" b="1">
              <a:solidFill>
                <a:schemeClr val="tx1">
                  <a:lumMod val="75000"/>
                  <a:lumOff val="25000"/>
                </a:schemeClr>
              </a:solidFill>
            </a:endParaRPr>
          </a:p>
        </p:txBody>
      </p:sp>
      <p:grpSp>
        <p:nvGrpSpPr>
          <p:cNvPr id="46" name="Group 45">
            <a:extLst>
              <a:ext uri="{FF2B5EF4-FFF2-40B4-BE49-F238E27FC236}">
                <a16:creationId xmlns:a16="http://schemas.microsoft.com/office/drawing/2014/main" id="{F06C91C8-A9CB-BFC1-5008-9226BCEE92F4}"/>
              </a:ext>
            </a:extLst>
          </p:cNvPr>
          <p:cNvGrpSpPr/>
          <p:nvPr/>
        </p:nvGrpSpPr>
        <p:grpSpPr>
          <a:xfrm>
            <a:off x="8774943" y="844829"/>
            <a:ext cx="3347447" cy="1342523"/>
            <a:chOff x="8774943" y="844829"/>
            <a:chExt cx="3347447" cy="1342523"/>
          </a:xfrm>
        </p:grpSpPr>
        <p:sp>
          <p:nvSpPr>
            <p:cNvPr id="4107" name="Rectangle: Rounded Corners 31">
              <a:extLst>
                <a:ext uri="{FF2B5EF4-FFF2-40B4-BE49-F238E27FC236}">
                  <a16:creationId xmlns:a16="http://schemas.microsoft.com/office/drawing/2014/main" id="{813027C0-8CBD-3A7A-7AF6-5BB5EB50E118}"/>
                </a:ext>
              </a:extLst>
            </p:cNvPr>
            <p:cNvSpPr/>
            <p:nvPr/>
          </p:nvSpPr>
          <p:spPr>
            <a:xfrm>
              <a:off x="8803335" y="1096758"/>
              <a:ext cx="3319055" cy="1090594"/>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a:solidFill>
                  <a:srgbClr val="000000"/>
                </a:solidFill>
              </a:endParaRPr>
            </a:p>
          </p:txBody>
        </p:sp>
        <p:sp>
          <p:nvSpPr>
            <p:cNvPr id="15" name="TextBox 14">
              <a:extLst>
                <a:ext uri="{FF2B5EF4-FFF2-40B4-BE49-F238E27FC236}">
                  <a16:creationId xmlns:a16="http://schemas.microsoft.com/office/drawing/2014/main" id="{E03C83B5-6109-0FB6-8239-D07EE8221E65}"/>
                </a:ext>
              </a:extLst>
            </p:cNvPr>
            <p:cNvSpPr txBox="1"/>
            <p:nvPr/>
          </p:nvSpPr>
          <p:spPr>
            <a:xfrm>
              <a:off x="8774943" y="1215591"/>
              <a:ext cx="1115938" cy="246221"/>
            </a:xfrm>
            <a:prstGeom prst="rect">
              <a:avLst/>
            </a:prstGeom>
            <a:noFill/>
          </p:spPr>
          <p:txBody>
            <a:bodyPr wrap="square" lIns="91440" tIns="45720" rIns="91440" bIns="45720" rtlCol="0" anchor="t">
              <a:spAutoFit/>
            </a:bodyPr>
            <a:lstStyle/>
            <a:p>
              <a:r>
                <a:rPr lang="en-US" sz="1000" b="1"/>
                <a:t>Severe Risks</a:t>
              </a:r>
            </a:p>
          </p:txBody>
        </p:sp>
        <p:sp>
          <p:nvSpPr>
            <p:cNvPr id="7" name="TextBox 6">
              <a:extLst>
                <a:ext uri="{FF2B5EF4-FFF2-40B4-BE49-F238E27FC236}">
                  <a16:creationId xmlns:a16="http://schemas.microsoft.com/office/drawing/2014/main" id="{C674684D-DEA7-ED8F-510B-4496992440A4}"/>
                </a:ext>
              </a:extLst>
            </p:cNvPr>
            <p:cNvSpPr txBox="1"/>
            <p:nvPr/>
          </p:nvSpPr>
          <p:spPr>
            <a:xfrm>
              <a:off x="9896909" y="1209860"/>
              <a:ext cx="1188536" cy="246221"/>
            </a:xfrm>
            <a:prstGeom prst="rect">
              <a:avLst/>
            </a:prstGeom>
            <a:noFill/>
            <a:ln>
              <a:solidFill>
                <a:schemeClr val="tx1"/>
              </a:solidFill>
            </a:ln>
          </p:spPr>
          <p:txBody>
            <a:bodyPr wrap="square" lIns="91440" tIns="45720" rIns="91440" bIns="45720" rtlCol="0" anchor="t">
              <a:spAutoFit/>
            </a:bodyPr>
            <a:lstStyle/>
            <a:p>
              <a:r>
                <a:rPr lang="en-US" sz="1000" b="1"/>
                <a:t>Not identified</a:t>
              </a:r>
            </a:p>
          </p:txBody>
        </p:sp>
        <p:sp>
          <p:nvSpPr>
            <p:cNvPr id="8" name="TextBox 7">
              <a:extLst>
                <a:ext uri="{FF2B5EF4-FFF2-40B4-BE49-F238E27FC236}">
                  <a16:creationId xmlns:a16="http://schemas.microsoft.com/office/drawing/2014/main" id="{73EC7A70-D450-F87D-8049-6912D90C5C91}"/>
                </a:ext>
              </a:extLst>
            </p:cNvPr>
            <p:cNvSpPr txBox="1"/>
            <p:nvPr/>
          </p:nvSpPr>
          <p:spPr>
            <a:xfrm>
              <a:off x="8785381" y="1549505"/>
              <a:ext cx="1105499" cy="246219"/>
            </a:xfrm>
            <a:prstGeom prst="rect">
              <a:avLst/>
            </a:prstGeom>
            <a:noFill/>
          </p:spPr>
          <p:txBody>
            <a:bodyPr wrap="square" lIns="91440" tIns="45720" rIns="91440" bIns="45720" rtlCol="0" anchor="t">
              <a:spAutoFit/>
            </a:bodyPr>
            <a:lstStyle/>
            <a:p>
              <a:r>
                <a:rPr lang="en-US" sz="1000" b="1"/>
                <a:t>Medium Risks</a:t>
              </a:r>
            </a:p>
          </p:txBody>
        </p:sp>
        <p:sp>
          <p:nvSpPr>
            <p:cNvPr id="10" name="TextBox 9">
              <a:extLst>
                <a:ext uri="{FF2B5EF4-FFF2-40B4-BE49-F238E27FC236}">
                  <a16:creationId xmlns:a16="http://schemas.microsoft.com/office/drawing/2014/main" id="{7C72A419-224B-B6C0-1523-860A028B4572}"/>
                </a:ext>
              </a:extLst>
            </p:cNvPr>
            <p:cNvSpPr txBox="1"/>
            <p:nvPr/>
          </p:nvSpPr>
          <p:spPr>
            <a:xfrm>
              <a:off x="9896907" y="1532430"/>
              <a:ext cx="1319079" cy="246221"/>
            </a:xfrm>
            <a:prstGeom prst="rect">
              <a:avLst/>
            </a:prstGeom>
            <a:solidFill>
              <a:srgbClr val="C00000"/>
            </a:solidFill>
            <a:ln>
              <a:noFill/>
            </a:ln>
          </p:spPr>
          <p:txBody>
            <a:bodyPr wrap="square" lIns="91440" tIns="45720" rIns="91440" bIns="45720" rtlCol="0" anchor="t">
              <a:spAutoFit/>
            </a:bodyPr>
            <a:lstStyle/>
            <a:p>
              <a:r>
                <a:rPr lang="en-US" sz="1000" b="1">
                  <a:solidFill>
                    <a:schemeClr val="bg1"/>
                  </a:solidFill>
                </a:rPr>
                <a:t>Low Cash Balance</a:t>
              </a:r>
            </a:p>
          </p:txBody>
        </p:sp>
        <p:sp>
          <p:nvSpPr>
            <p:cNvPr id="16" name="TextBox 15">
              <a:extLst>
                <a:ext uri="{FF2B5EF4-FFF2-40B4-BE49-F238E27FC236}">
                  <a16:creationId xmlns:a16="http://schemas.microsoft.com/office/drawing/2014/main" id="{6C5873E8-1EFD-FABC-A5A8-98416F5755C7}"/>
                </a:ext>
              </a:extLst>
            </p:cNvPr>
            <p:cNvSpPr txBox="1"/>
            <p:nvPr/>
          </p:nvSpPr>
          <p:spPr>
            <a:xfrm>
              <a:off x="8800528" y="1846666"/>
              <a:ext cx="983026" cy="246219"/>
            </a:xfrm>
            <a:prstGeom prst="rect">
              <a:avLst/>
            </a:prstGeom>
            <a:noFill/>
          </p:spPr>
          <p:txBody>
            <a:bodyPr wrap="square" lIns="91440" tIns="45720" rIns="91440" bIns="45720" rtlCol="0" anchor="t">
              <a:spAutoFit/>
            </a:bodyPr>
            <a:lstStyle/>
            <a:p>
              <a:r>
                <a:rPr lang="en-US" sz="1000" b="1"/>
                <a:t>Low Risks</a:t>
              </a:r>
            </a:p>
          </p:txBody>
        </p:sp>
        <p:sp>
          <p:nvSpPr>
            <p:cNvPr id="17" name="TextBox 16">
              <a:extLst>
                <a:ext uri="{FF2B5EF4-FFF2-40B4-BE49-F238E27FC236}">
                  <a16:creationId xmlns:a16="http://schemas.microsoft.com/office/drawing/2014/main" id="{234C4A67-9A4A-EC9E-235E-C897EF9EEB67}"/>
                </a:ext>
              </a:extLst>
            </p:cNvPr>
            <p:cNvSpPr txBox="1"/>
            <p:nvPr/>
          </p:nvSpPr>
          <p:spPr>
            <a:xfrm>
              <a:off x="9891451" y="1837542"/>
              <a:ext cx="1092628" cy="246221"/>
            </a:xfrm>
            <a:prstGeom prst="rect">
              <a:avLst/>
            </a:prstGeom>
            <a:solidFill>
              <a:srgbClr val="FFC000"/>
            </a:solidFill>
            <a:ln>
              <a:noFill/>
            </a:ln>
          </p:spPr>
          <p:txBody>
            <a:bodyPr wrap="square" lIns="91440" tIns="45720" rIns="91440" bIns="45720" rtlCol="0" anchor="t">
              <a:spAutoFit/>
            </a:bodyPr>
            <a:lstStyle/>
            <a:p>
              <a:r>
                <a:rPr lang="en-US" sz="1000" b="1"/>
                <a:t>Low inventory</a:t>
              </a:r>
            </a:p>
          </p:txBody>
        </p:sp>
        <p:sp>
          <p:nvSpPr>
            <p:cNvPr id="18" name="TextBox 17">
              <a:extLst>
                <a:ext uri="{FF2B5EF4-FFF2-40B4-BE49-F238E27FC236}">
                  <a16:creationId xmlns:a16="http://schemas.microsoft.com/office/drawing/2014/main" id="{696CBFD4-1E5E-75BC-D398-5AD1052D8FB5}"/>
                </a:ext>
              </a:extLst>
            </p:cNvPr>
            <p:cNvSpPr txBox="1"/>
            <p:nvPr/>
          </p:nvSpPr>
          <p:spPr>
            <a:xfrm>
              <a:off x="11044400" y="1835664"/>
              <a:ext cx="983024" cy="246221"/>
            </a:xfrm>
            <a:prstGeom prst="rect">
              <a:avLst/>
            </a:prstGeom>
            <a:solidFill>
              <a:srgbClr val="FFC000"/>
            </a:solidFill>
            <a:ln>
              <a:noFill/>
            </a:ln>
          </p:spPr>
          <p:txBody>
            <a:bodyPr wrap="square" lIns="91440" tIns="45720" rIns="91440" bIns="45720" rtlCol="0" anchor="t">
              <a:spAutoFit/>
            </a:bodyPr>
            <a:lstStyle/>
            <a:p>
              <a:r>
                <a:rPr lang="en-US" sz="1000" b="1"/>
                <a:t>Thin Margins</a:t>
              </a:r>
            </a:p>
          </p:txBody>
        </p:sp>
        <p:sp>
          <p:nvSpPr>
            <p:cNvPr id="49" name="Rectangle 48">
              <a:extLst>
                <a:ext uri="{FF2B5EF4-FFF2-40B4-BE49-F238E27FC236}">
                  <a16:creationId xmlns:a16="http://schemas.microsoft.com/office/drawing/2014/main" id="{7A264FD8-9504-F34C-FD3E-04CEA75D0A74}"/>
                </a:ext>
              </a:extLst>
            </p:cNvPr>
            <p:cNvSpPr/>
            <p:nvPr/>
          </p:nvSpPr>
          <p:spPr>
            <a:xfrm>
              <a:off x="8800528" y="844829"/>
              <a:ext cx="3321191" cy="254305"/>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Risks to consider</a:t>
              </a:r>
            </a:p>
          </p:txBody>
        </p:sp>
      </p:grpSp>
      <p:sp>
        <p:nvSpPr>
          <p:cNvPr id="31" name="Rounded Rectangle 6">
            <a:extLst>
              <a:ext uri="{FF2B5EF4-FFF2-40B4-BE49-F238E27FC236}">
                <a16:creationId xmlns:a16="http://schemas.microsoft.com/office/drawing/2014/main" id="{29563F4F-78BF-7848-B75C-7AE063CBE5B5}"/>
              </a:ext>
            </a:extLst>
          </p:cNvPr>
          <p:cNvSpPr/>
          <p:nvPr/>
        </p:nvSpPr>
        <p:spPr>
          <a:xfrm>
            <a:off x="422648" y="4796171"/>
            <a:ext cx="6329120" cy="330707"/>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4398BAC-838F-F4DA-22D0-A4D71FA6C8B0}"/>
              </a:ext>
            </a:extLst>
          </p:cNvPr>
          <p:cNvSpPr txBox="1"/>
          <p:nvPr/>
        </p:nvSpPr>
        <p:spPr>
          <a:xfrm>
            <a:off x="96694" y="6649009"/>
            <a:ext cx="2919575"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14"/>
              </a:rPr>
              <a:t>Screener.com</a:t>
            </a:r>
            <a:r>
              <a:rPr lang="en-US" sz="700"/>
              <a:t>   </a:t>
            </a:r>
            <a:r>
              <a:rPr lang="en-US" sz="700">
                <a:hlinkClick r:id="rId15"/>
              </a:rPr>
              <a:t>Moneycontrol</a:t>
            </a:r>
            <a:r>
              <a:rPr lang="en-US" sz="700"/>
              <a:t>  </a:t>
            </a:r>
            <a:r>
              <a:rPr lang="en-US" sz="700">
                <a:hlinkClick r:id="rId16"/>
              </a:rPr>
              <a:t>Private Circle - Joyalukkas</a:t>
            </a:r>
            <a:r>
              <a:rPr lang="en-US" sz="700"/>
              <a:t> </a:t>
            </a:r>
            <a:endParaRPr lang="en-US" sz="700">
              <a:hlinkClick r:id="rId15"/>
            </a:endParaRPr>
          </a:p>
        </p:txBody>
      </p:sp>
      <p:grpSp>
        <p:nvGrpSpPr>
          <p:cNvPr id="41" name="Group 40">
            <a:extLst>
              <a:ext uri="{FF2B5EF4-FFF2-40B4-BE49-F238E27FC236}">
                <a16:creationId xmlns:a16="http://schemas.microsoft.com/office/drawing/2014/main" id="{5911FDE8-FF7A-E8F9-ED72-8CA7F8B5ADEE}"/>
              </a:ext>
            </a:extLst>
          </p:cNvPr>
          <p:cNvGrpSpPr/>
          <p:nvPr/>
        </p:nvGrpSpPr>
        <p:grpSpPr>
          <a:xfrm>
            <a:off x="6852294" y="844829"/>
            <a:ext cx="1889434" cy="5616713"/>
            <a:chOff x="6852294" y="844829"/>
            <a:chExt cx="1889434" cy="5616713"/>
          </a:xfrm>
        </p:grpSpPr>
        <p:sp>
          <p:nvSpPr>
            <p:cNvPr id="22" name="Rounded Rectangle 21">
              <a:extLst>
                <a:ext uri="{FF2B5EF4-FFF2-40B4-BE49-F238E27FC236}">
                  <a16:creationId xmlns:a16="http://schemas.microsoft.com/office/drawing/2014/main" id="{5022BDE2-EB3C-71F3-C31B-F6D44A2265F1}"/>
                </a:ext>
              </a:extLst>
            </p:cNvPr>
            <p:cNvSpPr/>
            <p:nvPr/>
          </p:nvSpPr>
          <p:spPr>
            <a:xfrm>
              <a:off x="6852294" y="844829"/>
              <a:ext cx="1800000" cy="312757"/>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Insights -</a:t>
              </a:r>
            </a:p>
            <a:p>
              <a:pPr algn="ctr"/>
              <a:r>
                <a:rPr lang="en-US" sz="1000" b="1">
                  <a:solidFill>
                    <a:schemeClr val="tx1"/>
                  </a:solidFill>
                </a:rPr>
                <a:t>Malabar Gold &amp; Diamonds</a:t>
              </a:r>
            </a:p>
          </p:txBody>
        </p:sp>
        <p:grpSp>
          <p:nvGrpSpPr>
            <p:cNvPr id="4116" name="Group 4115">
              <a:extLst>
                <a:ext uri="{FF2B5EF4-FFF2-40B4-BE49-F238E27FC236}">
                  <a16:creationId xmlns:a16="http://schemas.microsoft.com/office/drawing/2014/main" id="{581FE201-A9DC-6E40-384A-E54EE4C543BB}"/>
                </a:ext>
              </a:extLst>
            </p:cNvPr>
            <p:cNvGrpSpPr/>
            <p:nvPr/>
          </p:nvGrpSpPr>
          <p:grpSpPr>
            <a:xfrm>
              <a:off x="6858903" y="1273767"/>
              <a:ext cx="1855231" cy="1785105"/>
              <a:chOff x="6820804" y="1214940"/>
              <a:chExt cx="1855231" cy="1785105"/>
            </a:xfrm>
          </p:grpSpPr>
          <p:sp>
            <p:nvSpPr>
              <p:cNvPr id="60" name="object 57">
                <a:extLst>
                  <a:ext uri="{FF2B5EF4-FFF2-40B4-BE49-F238E27FC236}">
                    <a16:creationId xmlns:a16="http://schemas.microsoft.com/office/drawing/2014/main" id="{BDD7AF27-2B13-DD39-F568-63630976825D}"/>
                  </a:ext>
                </a:extLst>
              </p:cNvPr>
              <p:cNvSpPr/>
              <p:nvPr/>
            </p:nvSpPr>
            <p:spPr>
              <a:xfrm>
                <a:off x="6834407" y="1214940"/>
                <a:ext cx="1800000" cy="1785105"/>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61" name="object 59">
                <a:extLst>
                  <a:ext uri="{FF2B5EF4-FFF2-40B4-BE49-F238E27FC236}">
                    <a16:creationId xmlns:a16="http://schemas.microsoft.com/office/drawing/2014/main" id="{9592CC61-39F4-6D09-A2F7-75214EDD33A2}"/>
                  </a:ext>
                </a:extLst>
              </p:cNvPr>
              <p:cNvSpPr/>
              <p:nvPr/>
            </p:nvSpPr>
            <p:spPr>
              <a:xfrm rot="5400000">
                <a:off x="7602396" y="959255"/>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62" name="object 67">
                <a:extLst>
                  <a:ext uri="{FF2B5EF4-FFF2-40B4-BE49-F238E27FC236}">
                    <a16:creationId xmlns:a16="http://schemas.microsoft.com/office/drawing/2014/main" id="{761703F0-B33B-9690-0666-75F9FD94C2AA}"/>
                  </a:ext>
                </a:extLst>
              </p:cNvPr>
              <p:cNvSpPr txBox="1"/>
              <p:nvPr/>
            </p:nvSpPr>
            <p:spPr>
              <a:xfrm>
                <a:off x="7346590" y="1266983"/>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Strengths</a:t>
                </a:r>
                <a:endParaRPr lang="en-IN" sz="1100">
                  <a:solidFill>
                    <a:srgbClr val="7C0849"/>
                  </a:solidFill>
                  <a:latin typeface="Carlito"/>
                  <a:cs typeface="Carlito"/>
                </a:endParaRPr>
              </a:p>
            </p:txBody>
          </p:sp>
          <p:sp>
            <p:nvSpPr>
              <p:cNvPr id="63" name="TextBox 62">
                <a:extLst>
                  <a:ext uri="{FF2B5EF4-FFF2-40B4-BE49-F238E27FC236}">
                    <a16:creationId xmlns:a16="http://schemas.microsoft.com/office/drawing/2014/main" id="{83EEF6FE-C427-E2AA-B2DA-5020CB825DE7}"/>
                  </a:ext>
                </a:extLst>
              </p:cNvPr>
              <p:cNvSpPr txBox="1"/>
              <p:nvPr/>
            </p:nvSpPr>
            <p:spPr>
              <a:xfrm>
                <a:off x="6820804" y="1518317"/>
                <a:ext cx="1855231" cy="1477328"/>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Strong revenue performance with high efficiency per store, indicating a </a:t>
                </a:r>
                <a:r>
                  <a:rPr lang="en-IN" sz="1000" b="1" kern="100">
                    <a:ea typeface="Calibri" panose="020F0502020204030204" pitchFamily="34" charset="0"/>
                    <a:cs typeface="Times New Roman" panose="02020603050405020304" pitchFamily="18" charset="0"/>
                  </a:rPr>
                  <a:t>focused and high-performing store model</a:t>
                </a:r>
              </a:p>
              <a:p>
                <a:endParaRPr lang="en-IN" sz="1000" b="1" kern="100">
                  <a:ea typeface="Calibri" panose="020F0502020204030204" pitchFamily="34" charset="0"/>
                  <a:cs typeface="Times New Roman" panose="02020603050405020304" pitchFamily="18" charset="0"/>
                </a:endParaRPr>
              </a:p>
              <a:p>
                <a:r>
                  <a:rPr lang="en-US" sz="1000"/>
                  <a:t>Exceptional inventory turnover of 29 days indicates </a:t>
                </a:r>
                <a:r>
                  <a:rPr lang="en-US" sz="1000" b="1"/>
                  <a:t>efficient inventory management </a:t>
                </a:r>
                <a:r>
                  <a:rPr lang="en-US" sz="1000"/>
                  <a:t>and good operational strength</a:t>
                </a:r>
              </a:p>
            </p:txBody>
          </p:sp>
        </p:grpSp>
        <p:grpSp>
          <p:nvGrpSpPr>
            <p:cNvPr id="4117" name="Group 4116">
              <a:extLst>
                <a:ext uri="{FF2B5EF4-FFF2-40B4-BE49-F238E27FC236}">
                  <a16:creationId xmlns:a16="http://schemas.microsoft.com/office/drawing/2014/main" id="{F37681E7-A229-24C9-67D9-8841E489C7EA}"/>
                </a:ext>
              </a:extLst>
            </p:cNvPr>
            <p:cNvGrpSpPr/>
            <p:nvPr/>
          </p:nvGrpSpPr>
          <p:grpSpPr>
            <a:xfrm>
              <a:off x="6858090" y="3155657"/>
              <a:ext cx="1883638" cy="2242369"/>
              <a:chOff x="6820804" y="3126464"/>
              <a:chExt cx="1883638" cy="2242369"/>
            </a:xfrm>
          </p:grpSpPr>
          <p:sp>
            <p:nvSpPr>
              <p:cNvPr id="4108" name="object 57">
                <a:extLst>
                  <a:ext uri="{FF2B5EF4-FFF2-40B4-BE49-F238E27FC236}">
                    <a16:creationId xmlns:a16="http://schemas.microsoft.com/office/drawing/2014/main" id="{FAA6784E-7556-585D-54C5-1BB07C7A3334}"/>
                  </a:ext>
                </a:extLst>
              </p:cNvPr>
              <p:cNvSpPr/>
              <p:nvPr/>
            </p:nvSpPr>
            <p:spPr>
              <a:xfrm>
                <a:off x="6834407" y="3126464"/>
                <a:ext cx="1800000" cy="1907652"/>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4109" name="object 59">
                <a:extLst>
                  <a:ext uri="{FF2B5EF4-FFF2-40B4-BE49-F238E27FC236}">
                    <a16:creationId xmlns:a16="http://schemas.microsoft.com/office/drawing/2014/main" id="{4BD5AB4D-0516-E407-0A2C-38C8A83CF532}"/>
                  </a:ext>
                </a:extLst>
              </p:cNvPr>
              <p:cNvSpPr/>
              <p:nvPr/>
            </p:nvSpPr>
            <p:spPr>
              <a:xfrm rot="5400000">
                <a:off x="7602396" y="2860947"/>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4110" name="object 67">
                <a:extLst>
                  <a:ext uri="{FF2B5EF4-FFF2-40B4-BE49-F238E27FC236}">
                    <a16:creationId xmlns:a16="http://schemas.microsoft.com/office/drawing/2014/main" id="{182FCD6F-A5BD-9E3F-817A-F9F69666D0D8}"/>
                  </a:ext>
                </a:extLst>
              </p:cNvPr>
              <p:cNvSpPr txBox="1"/>
              <p:nvPr/>
            </p:nvSpPr>
            <p:spPr>
              <a:xfrm>
                <a:off x="7346590" y="3178507"/>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Weaknesses</a:t>
                </a:r>
                <a:endParaRPr lang="en-IN" sz="1100">
                  <a:solidFill>
                    <a:srgbClr val="7C0849"/>
                  </a:solidFill>
                  <a:latin typeface="Carlito"/>
                  <a:cs typeface="Carlito"/>
                </a:endParaRPr>
              </a:p>
            </p:txBody>
          </p:sp>
          <p:sp>
            <p:nvSpPr>
              <p:cNvPr id="4111" name="TextBox 4110">
                <a:extLst>
                  <a:ext uri="{FF2B5EF4-FFF2-40B4-BE49-F238E27FC236}">
                    <a16:creationId xmlns:a16="http://schemas.microsoft.com/office/drawing/2014/main" id="{F5E1CD81-ADB1-E5F2-DB83-EC38618924B3}"/>
                  </a:ext>
                </a:extLst>
              </p:cNvPr>
              <p:cNvSpPr txBox="1"/>
              <p:nvPr/>
            </p:nvSpPr>
            <p:spPr>
              <a:xfrm>
                <a:off x="6820804" y="3429841"/>
                <a:ext cx="1883638" cy="1938992"/>
              </a:xfrm>
              <a:prstGeom prst="rect">
                <a:avLst/>
              </a:prstGeom>
              <a:noFill/>
            </p:spPr>
            <p:txBody>
              <a:bodyPr wrap="square">
                <a:spAutoFit/>
              </a:bodyPr>
              <a:lstStyle/>
              <a:p>
                <a:r>
                  <a:rPr lang="en-IN" sz="1000" b="1" kern="100">
                    <a:ea typeface="Calibri" panose="020F0502020204030204" pitchFamily="34" charset="0"/>
                    <a:cs typeface="Times New Roman" panose="02020603050405020304" pitchFamily="18" charset="0"/>
                  </a:rPr>
                  <a:t>Low profit margins </a:t>
                </a:r>
                <a:r>
                  <a:rPr lang="en-IN" sz="1000" kern="100">
                    <a:ea typeface="Calibri" panose="020F0502020204030204" pitchFamily="34" charset="0"/>
                    <a:cs typeface="Times New Roman" panose="02020603050405020304" pitchFamily="18" charset="0"/>
                  </a:rPr>
                  <a:t>despite high revenue, indicates high operational costs or lower pricing power highlighting the need for cost control systems</a:t>
                </a:r>
              </a:p>
              <a:p>
                <a:endParaRPr lang="en-IN" sz="1000" kern="100">
                  <a:ea typeface="Calibri" panose="020F0502020204030204" pitchFamily="34" charset="0"/>
                  <a:cs typeface="Times New Roman" panose="02020603050405020304" pitchFamily="18" charset="0"/>
                </a:endParaRPr>
              </a:p>
              <a:p>
                <a:r>
                  <a:rPr lang="en-IN" sz="1000" b="1" kern="100">
                    <a:ea typeface="Calibri" panose="020F0502020204030204" pitchFamily="34" charset="0"/>
                    <a:cs typeface="Times New Roman" panose="02020603050405020304" pitchFamily="18" charset="0"/>
                  </a:rPr>
                  <a:t>Low liquidity </a:t>
                </a:r>
                <a:r>
                  <a:rPr lang="en-IN" sz="1000" kern="100">
                    <a:ea typeface="Calibri" panose="020F0502020204030204" pitchFamily="34" charset="0"/>
                    <a:cs typeface="Times New Roman" panose="02020603050405020304" pitchFamily="18" charset="0"/>
                  </a:rPr>
                  <a:t>(current ratio of 1.29)</a:t>
                </a:r>
                <a:r>
                  <a:rPr lang="en-IN" sz="1000" b="1" kern="100">
                    <a:ea typeface="Calibri" panose="020F0502020204030204" pitchFamily="34" charset="0"/>
                    <a:cs typeface="Times New Roman" panose="02020603050405020304" pitchFamily="18" charset="0"/>
                  </a:rPr>
                  <a:t> </a:t>
                </a:r>
                <a:r>
                  <a:rPr lang="en-IN" sz="1000" kern="100">
                    <a:ea typeface="Calibri" panose="020F0502020204030204" pitchFamily="34" charset="0"/>
                    <a:cs typeface="Times New Roman" panose="02020603050405020304" pitchFamily="18" charset="0"/>
                  </a:rPr>
                  <a:t>suggests potential short-term liquidity issues and financial inflexibility</a:t>
                </a:r>
              </a:p>
              <a:p>
                <a:endParaRPr lang="en-IN" sz="1000" kern="100">
                  <a:ea typeface="Calibri" panose="020F0502020204030204" pitchFamily="34" charset="0"/>
                  <a:cs typeface="Times New Roman" panose="02020603050405020304" pitchFamily="18" charset="0"/>
                </a:endParaRPr>
              </a:p>
              <a:p>
                <a:endParaRPr lang="en-US" sz="1000"/>
              </a:p>
            </p:txBody>
          </p:sp>
        </p:grpSp>
        <p:grpSp>
          <p:nvGrpSpPr>
            <p:cNvPr id="4118" name="Group 4117">
              <a:extLst>
                <a:ext uri="{FF2B5EF4-FFF2-40B4-BE49-F238E27FC236}">
                  <a16:creationId xmlns:a16="http://schemas.microsoft.com/office/drawing/2014/main" id="{1071DC43-B2B0-F9F2-4751-F460508CA09E}"/>
                </a:ext>
              </a:extLst>
            </p:cNvPr>
            <p:cNvGrpSpPr/>
            <p:nvPr/>
          </p:nvGrpSpPr>
          <p:grpSpPr>
            <a:xfrm>
              <a:off x="6858904" y="5170150"/>
              <a:ext cx="1855231" cy="1291392"/>
              <a:chOff x="6820804" y="5170150"/>
              <a:chExt cx="1855231" cy="1291392"/>
            </a:xfrm>
          </p:grpSpPr>
          <p:sp>
            <p:nvSpPr>
              <p:cNvPr id="4112" name="object 57">
                <a:extLst>
                  <a:ext uri="{FF2B5EF4-FFF2-40B4-BE49-F238E27FC236}">
                    <a16:creationId xmlns:a16="http://schemas.microsoft.com/office/drawing/2014/main" id="{425C58D0-74A3-BCBF-767D-0C9B9FD7BE56}"/>
                  </a:ext>
                </a:extLst>
              </p:cNvPr>
              <p:cNvSpPr/>
              <p:nvPr/>
            </p:nvSpPr>
            <p:spPr>
              <a:xfrm>
                <a:off x="6834407" y="5170150"/>
                <a:ext cx="1800000" cy="1258671"/>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4113" name="object 59">
                <a:extLst>
                  <a:ext uri="{FF2B5EF4-FFF2-40B4-BE49-F238E27FC236}">
                    <a16:creationId xmlns:a16="http://schemas.microsoft.com/office/drawing/2014/main" id="{31C98BB4-001E-2CCF-2E7A-3DAD3C39E085}"/>
                  </a:ext>
                </a:extLst>
              </p:cNvPr>
              <p:cNvSpPr/>
              <p:nvPr/>
            </p:nvSpPr>
            <p:spPr>
              <a:xfrm rot="5400000">
                <a:off x="7602396" y="4908888"/>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4114" name="object 67">
                <a:extLst>
                  <a:ext uri="{FF2B5EF4-FFF2-40B4-BE49-F238E27FC236}">
                    <a16:creationId xmlns:a16="http://schemas.microsoft.com/office/drawing/2014/main" id="{74C3D77A-C57F-B277-E7AA-2660EF44E0F1}"/>
                  </a:ext>
                </a:extLst>
              </p:cNvPr>
              <p:cNvSpPr txBox="1"/>
              <p:nvPr/>
            </p:nvSpPr>
            <p:spPr>
              <a:xfrm>
                <a:off x="7346590" y="5226448"/>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Opportunities</a:t>
                </a:r>
                <a:endParaRPr lang="en-IN" sz="1100">
                  <a:solidFill>
                    <a:srgbClr val="7C0849"/>
                  </a:solidFill>
                  <a:latin typeface="Carlito"/>
                  <a:cs typeface="Carlito"/>
                </a:endParaRPr>
              </a:p>
            </p:txBody>
          </p:sp>
          <p:sp>
            <p:nvSpPr>
              <p:cNvPr id="4115" name="TextBox 4114">
                <a:extLst>
                  <a:ext uri="{FF2B5EF4-FFF2-40B4-BE49-F238E27FC236}">
                    <a16:creationId xmlns:a16="http://schemas.microsoft.com/office/drawing/2014/main" id="{B42B042A-3966-C2BC-2254-D1D35E85D7FE}"/>
                  </a:ext>
                </a:extLst>
              </p:cNvPr>
              <p:cNvSpPr txBox="1"/>
              <p:nvPr/>
            </p:nvSpPr>
            <p:spPr>
              <a:xfrm>
                <a:off x="6820804" y="5445879"/>
                <a:ext cx="1855231" cy="1015663"/>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Malabar </a:t>
                </a:r>
                <a:r>
                  <a:rPr lang="en-US" sz="1000"/>
                  <a:t>is effectively using its capital (ROCE of 22%), but the </a:t>
                </a:r>
                <a:r>
                  <a:rPr lang="en-US" sz="1000" b="1"/>
                  <a:t>return to shareholders could be improved</a:t>
                </a:r>
                <a:r>
                  <a:rPr lang="en-US" sz="1000"/>
                  <a:t>, possibly through better profit management</a:t>
                </a:r>
                <a:endParaRPr lang="en-IN" sz="1000" kern="100">
                  <a:ea typeface="Calibri" panose="020F0502020204030204" pitchFamily="34" charset="0"/>
                  <a:cs typeface="Times New Roman" panose="02020603050405020304" pitchFamily="18" charset="0"/>
                </a:endParaRPr>
              </a:p>
            </p:txBody>
          </p:sp>
        </p:grpSp>
      </p:grpSp>
      <p:grpSp>
        <p:nvGrpSpPr>
          <p:cNvPr id="52" name="Group 51">
            <a:extLst>
              <a:ext uri="{FF2B5EF4-FFF2-40B4-BE49-F238E27FC236}">
                <a16:creationId xmlns:a16="http://schemas.microsoft.com/office/drawing/2014/main" id="{EC2D548B-4D00-019C-DC66-D6D0E590A266}"/>
              </a:ext>
            </a:extLst>
          </p:cNvPr>
          <p:cNvGrpSpPr/>
          <p:nvPr/>
        </p:nvGrpSpPr>
        <p:grpSpPr>
          <a:xfrm>
            <a:off x="8786147" y="2351781"/>
            <a:ext cx="3370887" cy="4044444"/>
            <a:chOff x="8786147" y="2351781"/>
            <a:chExt cx="3370887" cy="4044444"/>
          </a:xfrm>
        </p:grpSpPr>
        <p:sp>
          <p:nvSpPr>
            <p:cNvPr id="19" name="Rectangle 18">
              <a:extLst>
                <a:ext uri="{FF2B5EF4-FFF2-40B4-BE49-F238E27FC236}">
                  <a16:creationId xmlns:a16="http://schemas.microsoft.com/office/drawing/2014/main" id="{6E2AE66A-EA92-ECBC-EA7D-94D61990F428}"/>
                </a:ext>
              </a:extLst>
            </p:cNvPr>
            <p:cNvSpPr/>
            <p:nvPr/>
          </p:nvSpPr>
          <p:spPr>
            <a:xfrm>
              <a:off x="8786320" y="2667214"/>
              <a:ext cx="3335399" cy="6028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sz="1200"/>
            </a:p>
          </p:txBody>
        </p:sp>
        <p:sp>
          <p:nvSpPr>
            <p:cNvPr id="11" name="Oval 10">
              <a:extLst>
                <a:ext uri="{FF2B5EF4-FFF2-40B4-BE49-F238E27FC236}">
                  <a16:creationId xmlns:a16="http://schemas.microsoft.com/office/drawing/2014/main" id="{3742DCDB-C689-3FB9-3320-EB5F19EF9FD8}"/>
                </a:ext>
              </a:extLst>
            </p:cNvPr>
            <p:cNvSpPr/>
            <p:nvPr/>
          </p:nvSpPr>
          <p:spPr>
            <a:xfrm>
              <a:off x="8846594" y="2786513"/>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Store outline">
              <a:extLst>
                <a:ext uri="{FF2B5EF4-FFF2-40B4-BE49-F238E27FC236}">
                  <a16:creationId xmlns:a16="http://schemas.microsoft.com/office/drawing/2014/main" id="{17EB4F39-8A0B-5891-6C68-7D4A752CE0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72959" y="2809874"/>
              <a:ext cx="307270" cy="313250"/>
            </a:xfrm>
            <a:prstGeom prst="rect">
              <a:avLst/>
            </a:prstGeom>
          </p:spPr>
        </p:pic>
        <p:sp>
          <p:nvSpPr>
            <p:cNvPr id="13" name="Oval 12">
              <a:extLst>
                <a:ext uri="{FF2B5EF4-FFF2-40B4-BE49-F238E27FC236}">
                  <a16:creationId xmlns:a16="http://schemas.microsoft.com/office/drawing/2014/main" id="{609C05D9-7698-397C-AE97-FF6F31CB318A}"/>
                </a:ext>
              </a:extLst>
            </p:cNvPr>
            <p:cNvSpPr/>
            <p:nvPr/>
          </p:nvSpPr>
          <p:spPr>
            <a:xfrm>
              <a:off x="9869745" y="2751207"/>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Rupee outline">
              <a:extLst>
                <a:ext uri="{FF2B5EF4-FFF2-40B4-BE49-F238E27FC236}">
                  <a16:creationId xmlns:a16="http://schemas.microsoft.com/office/drawing/2014/main" id="{19C1A440-7651-9904-282B-8A7ED209357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4762" y="2798586"/>
              <a:ext cx="201762" cy="298269"/>
            </a:xfrm>
            <a:prstGeom prst="rect">
              <a:avLst/>
            </a:prstGeom>
          </p:spPr>
        </p:pic>
        <p:sp>
          <p:nvSpPr>
            <p:cNvPr id="20" name="Rectangle 19">
              <a:extLst>
                <a:ext uri="{FF2B5EF4-FFF2-40B4-BE49-F238E27FC236}">
                  <a16:creationId xmlns:a16="http://schemas.microsoft.com/office/drawing/2014/main" id="{1D38B451-C038-9C76-66C5-F874E28BF0D3}"/>
                </a:ext>
              </a:extLst>
            </p:cNvPr>
            <p:cNvSpPr/>
            <p:nvPr/>
          </p:nvSpPr>
          <p:spPr>
            <a:xfrm>
              <a:off x="9793884" y="4116577"/>
              <a:ext cx="1544718"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1" name="Rectangle 20">
              <a:extLst>
                <a:ext uri="{FF2B5EF4-FFF2-40B4-BE49-F238E27FC236}">
                  <a16:creationId xmlns:a16="http://schemas.microsoft.com/office/drawing/2014/main" id="{C47B5548-DC64-652F-EDBC-E2D731EE54C9}"/>
                </a:ext>
              </a:extLst>
            </p:cNvPr>
            <p:cNvSpPr/>
            <p:nvPr/>
          </p:nvSpPr>
          <p:spPr>
            <a:xfrm>
              <a:off x="11518448" y="4129276"/>
              <a:ext cx="547955" cy="793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6" name="Rectangle: Rounded Corners 31">
              <a:extLst>
                <a:ext uri="{FF2B5EF4-FFF2-40B4-BE49-F238E27FC236}">
                  <a16:creationId xmlns:a16="http://schemas.microsoft.com/office/drawing/2014/main" id="{4BB2B3CE-1AAB-A7DF-3044-C788A377977F}"/>
                </a:ext>
              </a:extLst>
            </p:cNvPr>
            <p:cNvSpPr/>
            <p:nvPr/>
          </p:nvSpPr>
          <p:spPr>
            <a:xfrm>
              <a:off x="8786147" y="3263756"/>
              <a:ext cx="3335399" cy="33600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MGD to add 100 stores by 2025 and revenue/store has been consistently growing @ 7.8% for last 3 years</a:t>
              </a:r>
            </a:p>
          </p:txBody>
        </p:sp>
        <p:sp>
          <p:nvSpPr>
            <p:cNvPr id="4" name="TextBox 3">
              <a:extLst>
                <a:ext uri="{FF2B5EF4-FFF2-40B4-BE49-F238E27FC236}">
                  <a16:creationId xmlns:a16="http://schemas.microsoft.com/office/drawing/2014/main" id="{9C45C78D-D2D7-B1AB-7DDD-B65B69362182}"/>
                </a:ext>
              </a:extLst>
            </p:cNvPr>
            <p:cNvSpPr txBox="1"/>
            <p:nvPr/>
          </p:nvSpPr>
          <p:spPr>
            <a:xfrm>
              <a:off x="9168494" y="2801222"/>
              <a:ext cx="571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405 Stores</a:t>
              </a:r>
            </a:p>
          </p:txBody>
        </p:sp>
        <p:sp>
          <p:nvSpPr>
            <p:cNvPr id="29" name="Multiplication Sign 28">
              <a:extLst>
                <a:ext uri="{FF2B5EF4-FFF2-40B4-BE49-F238E27FC236}">
                  <a16:creationId xmlns:a16="http://schemas.microsoft.com/office/drawing/2014/main" id="{FC36BCE5-FC56-38A5-9BDB-F4C5097B704B}"/>
                </a:ext>
              </a:extLst>
            </p:cNvPr>
            <p:cNvSpPr/>
            <p:nvPr/>
          </p:nvSpPr>
          <p:spPr>
            <a:xfrm>
              <a:off x="9646193" y="2857316"/>
              <a:ext cx="146107" cy="177773"/>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974FE750-28A1-964C-8D4F-36C2FC28B34E}"/>
                </a:ext>
              </a:extLst>
            </p:cNvPr>
            <p:cNvSpPr/>
            <p:nvPr/>
          </p:nvSpPr>
          <p:spPr>
            <a:xfrm>
              <a:off x="11042799" y="2798586"/>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oney outline">
              <a:extLst>
                <a:ext uri="{FF2B5EF4-FFF2-40B4-BE49-F238E27FC236}">
                  <a16:creationId xmlns:a16="http://schemas.microsoft.com/office/drawing/2014/main" id="{B33CF65A-D05A-AE71-F26D-47FC92761D9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75000" y="2811185"/>
              <a:ext cx="263602" cy="263603"/>
            </a:xfrm>
            <a:prstGeom prst="rect">
              <a:avLst/>
            </a:prstGeom>
          </p:spPr>
        </p:pic>
        <p:sp>
          <p:nvSpPr>
            <p:cNvPr id="38" name="Equals 37">
              <a:extLst>
                <a:ext uri="{FF2B5EF4-FFF2-40B4-BE49-F238E27FC236}">
                  <a16:creationId xmlns:a16="http://schemas.microsoft.com/office/drawing/2014/main" id="{FD3D1BEA-0310-F596-9D63-C1DD4742D0AE}"/>
                </a:ext>
              </a:extLst>
            </p:cNvPr>
            <p:cNvSpPr/>
            <p:nvPr/>
          </p:nvSpPr>
          <p:spPr>
            <a:xfrm>
              <a:off x="10729317" y="2854072"/>
              <a:ext cx="188862" cy="167524"/>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7B166AEE-976A-6426-57E0-1B9A327F3229}"/>
                </a:ext>
              </a:extLst>
            </p:cNvPr>
            <p:cNvSpPr txBox="1"/>
            <p:nvPr/>
          </p:nvSpPr>
          <p:spPr>
            <a:xfrm>
              <a:off x="10187184" y="2788522"/>
              <a:ext cx="536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b="1"/>
                <a:t>139 Cr</a:t>
              </a:r>
            </a:p>
            <a:p>
              <a:pPr algn="ctr"/>
              <a:r>
                <a:rPr lang="en-US" sz="900" b="1"/>
                <a:t>/Store</a:t>
              </a:r>
            </a:p>
          </p:txBody>
        </p:sp>
        <p:sp>
          <p:nvSpPr>
            <p:cNvPr id="40" name="Rectangle: Rounded Corners 31">
              <a:extLst>
                <a:ext uri="{FF2B5EF4-FFF2-40B4-BE49-F238E27FC236}">
                  <a16:creationId xmlns:a16="http://schemas.microsoft.com/office/drawing/2014/main" id="{8FCC0AB6-EE76-7D71-C00B-B24A919724A7}"/>
                </a:ext>
              </a:extLst>
            </p:cNvPr>
            <p:cNvSpPr/>
            <p:nvPr/>
          </p:nvSpPr>
          <p:spPr>
            <a:xfrm>
              <a:off x="8820314" y="5239155"/>
              <a:ext cx="846000" cy="1157070"/>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000000"/>
                  </a:solidFill>
                </a:rPr>
                <a:t>This is observed to  proportional w.r.t to revenue.</a:t>
              </a:r>
            </a:p>
            <a:p>
              <a:pPr algn="ctr"/>
              <a:r>
                <a:rPr lang="en-US" sz="900" b="1">
                  <a:solidFill>
                    <a:srgbClr val="000000"/>
                  </a:solidFill>
                </a:rPr>
                <a:t>22-27% revenues</a:t>
              </a:r>
              <a:r>
                <a:rPr lang="en-US" sz="900">
                  <a:solidFill>
                    <a:srgbClr val="000000"/>
                  </a:solidFill>
                </a:rPr>
                <a:t>.</a:t>
              </a:r>
            </a:p>
          </p:txBody>
        </p:sp>
        <p:sp>
          <p:nvSpPr>
            <p:cNvPr id="44" name="Oval 43">
              <a:extLst>
                <a:ext uri="{FF2B5EF4-FFF2-40B4-BE49-F238E27FC236}">
                  <a16:creationId xmlns:a16="http://schemas.microsoft.com/office/drawing/2014/main" id="{839943C3-10FC-485F-573D-ED365315F0F6}"/>
                </a:ext>
              </a:extLst>
            </p:cNvPr>
            <p:cNvSpPr/>
            <p:nvPr/>
          </p:nvSpPr>
          <p:spPr>
            <a:xfrm>
              <a:off x="11613041" y="4210211"/>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E5EBBDC-2998-A0D0-F422-0993548EDEF5}"/>
                </a:ext>
              </a:extLst>
            </p:cNvPr>
            <p:cNvSpPr/>
            <p:nvPr/>
          </p:nvSpPr>
          <p:spPr>
            <a:xfrm>
              <a:off x="8786262" y="2351781"/>
              <a:ext cx="3335457" cy="327307"/>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Income Projections based on key metrics  FY 24-25</a:t>
              </a:r>
              <a:endParaRPr lang="en-US"/>
            </a:p>
          </p:txBody>
        </p:sp>
        <p:sp>
          <p:nvSpPr>
            <p:cNvPr id="24" name="TextBox 23">
              <a:extLst>
                <a:ext uri="{FF2B5EF4-FFF2-40B4-BE49-F238E27FC236}">
                  <a16:creationId xmlns:a16="http://schemas.microsoft.com/office/drawing/2014/main" id="{DDF128E0-67CE-A74E-02BC-7CBF703929AF}"/>
                </a:ext>
              </a:extLst>
            </p:cNvPr>
            <p:cNvSpPr txBox="1"/>
            <p:nvPr/>
          </p:nvSpPr>
          <p:spPr>
            <a:xfrm>
              <a:off x="11475245" y="2797020"/>
              <a:ext cx="523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56,241 </a:t>
              </a:r>
            </a:p>
            <a:p>
              <a:r>
                <a:rPr lang="en-US" sz="900" b="1"/>
                <a:t>Cr.</a:t>
              </a:r>
            </a:p>
          </p:txBody>
        </p:sp>
        <p:sp>
          <p:nvSpPr>
            <p:cNvPr id="36" name="Oval 35">
              <a:extLst>
                <a:ext uri="{FF2B5EF4-FFF2-40B4-BE49-F238E27FC236}">
                  <a16:creationId xmlns:a16="http://schemas.microsoft.com/office/drawing/2014/main" id="{84D93375-A0C5-BD76-BECF-19ECBB5EE219}"/>
                </a:ext>
              </a:extLst>
            </p:cNvPr>
            <p:cNvSpPr/>
            <p:nvPr/>
          </p:nvSpPr>
          <p:spPr>
            <a:xfrm>
              <a:off x="10393658" y="4203586"/>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8E86193-EF44-8113-7F84-6CBBC43BC346}"/>
                </a:ext>
              </a:extLst>
            </p:cNvPr>
            <p:cNvSpPr txBox="1"/>
            <p:nvPr/>
          </p:nvSpPr>
          <p:spPr>
            <a:xfrm>
              <a:off x="10234076" y="4612095"/>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23,376 Cr</a:t>
              </a:r>
            </a:p>
          </p:txBody>
        </p:sp>
        <p:sp>
          <p:nvSpPr>
            <p:cNvPr id="23" name="TextBox 22">
              <a:extLst>
                <a:ext uri="{FF2B5EF4-FFF2-40B4-BE49-F238E27FC236}">
                  <a16:creationId xmlns:a16="http://schemas.microsoft.com/office/drawing/2014/main" id="{9A24EA48-29A2-2621-793F-428A30717D63}"/>
                </a:ext>
              </a:extLst>
            </p:cNvPr>
            <p:cNvSpPr txBox="1"/>
            <p:nvPr/>
          </p:nvSpPr>
          <p:spPr>
            <a:xfrm>
              <a:off x="8792779" y="3605519"/>
              <a:ext cx="3335399" cy="246221"/>
            </a:xfrm>
            <a:prstGeom prst="rect">
              <a:avLst/>
            </a:prstGeom>
            <a:solidFill>
              <a:schemeClr val="accent6">
                <a:lumMod val="75000"/>
              </a:schemeClr>
            </a:solidFill>
            <a:ln>
              <a:noFill/>
            </a:ln>
          </p:spPr>
          <p:txBody>
            <a:bodyPr wrap="square" lIns="91440" tIns="45720" rIns="91440" bIns="45720" rtlCol="0" anchor="t">
              <a:spAutoFit/>
            </a:bodyPr>
            <a:lstStyle/>
            <a:p>
              <a:r>
                <a:rPr lang="en-US" sz="1000" b="1">
                  <a:solidFill>
                    <a:srgbClr val="FFFFFF"/>
                  </a:solidFill>
                </a:rPr>
                <a:t>REVENUE</a:t>
              </a:r>
            </a:p>
          </p:txBody>
        </p:sp>
        <p:sp>
          <p:nvSpPr>
            <p:cNvPr id="30" name="TextBox 29">
              <a:extLst>
                <a:ext uri="{FF2B5EF4-FFF2-40B4-BE49-F238E27FC236}">
                  <a16:creationId xmlns:a16="http://schemas.microsoft.com/office/drawing/2014/main" id="{770A3621-C022-ED69-7247-38F9058178E7}"/>
                </a:ext>
              </a:extLst>
            </p:cNvPr>
            <p:cNvSpPr txBox="1"/>
            <p:nvPr/>
          </p:nvSpPr>
          <p:spPr>
            <a:xfrm>
              <a:off x="9789965" y="4896718"/>
              <a:ext cx="1554377"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Purchase of stock traded + Operating Expenses</a:t>
              </a:r>
            </a:p>
          </p:txBody>
        </p:sp>
        <p:sp>
          <p:nvSpPr>
            <p:cNvPr id="4099" name="Rectangle 4098">
              <a:extLst>
                <a:ext uri="{FF2B5EF4-FFF2-40B4-BE49-F238E27FC236}">
                  <a16:creationId xmlns:a16="http://schemas.microsoft.com/office/drawing/2014/main" id="{CD7487D5-BD83-8B0A-0158-84D39F18C937}"/>
                </a:ext>
              </a:extLst>
            </p:cNvPr>
            <p:cNvSpPr/>
            <p:nvPr/>
          </p:nvSpPr>
          <p:spPr>
            <a:xfrm>
              <a:off x="8820314" y="4109606"/>
              <a:ext cx="846000"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100" name="Oval 4099">
              <a:extLst>
                <a:ext uri="{FF2B5EF4-FFF2-40B4-BE49-F238E27FC236}">
                  <a16:creationId xmlns:a16="http://schemas.microsoft.com/office/drawing/2014/main" id="{2DEF76C5-A756-FAB8-87C0-6A34801C3DA9}"/>
                </a:ext>
              </a:extLst>
            </p:cNvPr>
            <p:cNvSpPr/>
            <p:nvPr/>
          </p:nvSpPr>
          <p:spPr>
            <a:xfrm>
              <a:off x="9039628" y="4202344"/>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Graphic 4100" descr="Freight outline">
              <a:extLst>
                <a:ext uri="{FF2B5EF4-FFF2-40B4-BE49-F238E27FC236}">
                  <a16:creationId xmlns:a16="http://schemas.microsoft.com/office/drawing/2014/main" id="{C8FA2EB0-F6EF-206D-E7C8-5C1B85B38EB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64810" y="4219006"/>
              <a:ext cx="319578" cy="319578"/>
            </a:xfrm>
            <a:prstGeom prst="rect">
              <a:avLst/>
            </a:prstGeom>
          </p:spPr>
        </p:pic>
        <p:sp>
          <p:nvSpPr>
            <p:cNvPr id="4102" name="TextBox 4101">
              <a:extLst>
                <a:ext uri="{FF2B5EF4-FFF2-40B4-BE49-F238E27FC236}">
                  <a16:creationId xmlns:a16="http://schemas.microsoft.com/office/drawing/2014/main" id="{1DCF8E58-9565-6AAF-12E7-A595A77E98E9}"/>
                </a:ext>
              </a:extLst>
            </p:cNvPr>
            <p:cNvSpPr txBox="1"/>
            <p:nvPr/>
          </p:nvSpPr>
          <p:spPr>
            <a:xfrm>
              <a:off x="8930846" y="46108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12,631 Cr</a:t>
              </a:r>
            </a:p>
          </p:txBody>
        </p:sp>
        <p:sp>
          <p:nvSpPr>
            <p:cNvPr id="4103" name="TextBox 4102">
              <a:extLst>
                <a:ext uri="{FF2B5EF4-FFF2-40B4-BE49-F238E27FC236}">
                  <a16:creationId xmlns:a16="http://schemas.microsoft.com/office/drawing/2014/main" id="{FA4ECB0C-CC6B-B8B4-B596-719453E602C4}"/>
                </a:ext>
              </a:extLst>
            </p:cNvPr>
            <p:cNvSpPr txBox="1"/>
            <p:nvPr/>
          </p:nvSpPr>
          <p:spPr>
            <a:xfrm>
              <a:off x="8809097" y="4895477"/>
              <a:ext cx="868435"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Cost Materials Consumed</a:t>
              </a:r>
            </a:p>
          </p:txBody>
        </p:sp>
        <p:sp>
          <p:nvSpPr>
            <p:cNvPr id="4104" name="Rectangle: Rounded Corners 31">
              <a:extLst>
                <a:ext uri="{FF2B5EF4-FFF2-40B4-BE49-F238E27FC236}">
                  <a16:creationId xmlns:a16="http://schemas.microsoft.com/office/drawing/2014/main" id="{832DDB84-0199-077E-8F08-DA8CAAC3015C}"/>
                </a:ext>
              </a:extLst>
            </p:cNvPr>
            <p:cNvSpPr/>
            <p:nvPr/>
          </p:nvSpPr>
          <p:spPr>
            <a:xfrm>
              <a:off x="9789065" y="5228939"/>
              <a:ext cx="1544718" cy="1167286"/>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This is highly driven by purchase of gold and diamond. Hence directly proportional to revenue</a:t>
              </a:r>
            </a:p>
            <a:p>
              <a:pPr algn="ctr"/>
              <a:r>
                <a:rPr lang="en-US" sz="1000" b="1">
                  <a:solidFill>
                    <a:srgbClr val="000000"/>
                  </a:solidFill>
                </a:rPr>
                <a:t>(40-45% of revenues)</a:t>
              </a:r>
            </a:p>
          </p:txBody>
        </p:sp>
        <p:sp>
          <p:nvSpPr>
            <p:cNvPr id="4106" name="Rectangle: Rounded Corners 31">
              <a:extLst>
                <a:ext uri="{FF2B5EF4-FFF2-40B4-BE49-F238E27FC236}">
                  <a16:creationId xmlns:a16="http://schemas.microsoft.com/office/drawing/2014/main" id="{2AF05BB8-98E0-F6E3-D576-C46C17101342}"/>
                </a:ext>
              </a:extLst>
            </p:cNvPr>
            <p:cNvSpPr/>
            <p:nvPr/>
          </p:nvSpPr>
          <p:spPr>
            <a:xfrm>
              <a:off x="11522759" y="5223686"/>
              <a:ext cx="543644" cy="116728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solidFill>
                    <a:srgbClr val="000000"/>
                  </a:solidFill>
                </a:rPr>
                <a:t>Very thin margin of </a:t>
              </a:r>
            </a:p>
            <a:p>
              <a:pPr algn="ctr"/>
              <a:r>
                <a:rPr lang="en-US" sz="800" b="1">
                  <a:solidFill>
                    <a:srgbClr val="000000"/>
                  </a:solidFill>
                </a:rPr>
                <a:t>2-5%</a:t>
              </a:r>
            </a:p>
          </p:txBody>
        </p:sp>
        <p:sp>
          <p:nvSpPr>
            <p:cNvPr id="43" name="TextBox 42">
              <a:extLst>
                <a:ext uri="{FF2B5EF4-FFF2-40B4-BE49-F238E27FC236}">
                  <a16:creationId xmlns:a16="http://schemas.microsoft.com/office/drawing/2014/main" id="{14F2C429-674E-6C1F-D6B3-954276FA76E0}"/>
                </a:ext>
              </a:extLst>
            </p:cNvPr>
            <p:cNvSpPr txBox="1"/>
            <p:nvPr/>
          </p:nvSpPr>
          <p:spPr>
            <a:xfrm>
              <a:off x="11464099" y="46362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1,642 Cr</a:t>
              </a:r>
            </a:p>
          </p:txBody>
        </p:sp>
        <p:sp>
          <p:nvSpPr>
            <p:cNvPr id="50" name="TextBox 49">
              <a:extLst>
                <a:ext uri="{FF2B5EF4-FFF2-40B4-BE49-F238E27FC236}">
                  <a16:creationId xmlns:a16="http://schemas.microsoft.com/office/drawing/2014/main" id="{224573A0-8BEA-3FAC-CB73-3BC435887EB5}"/>
                </a:ext>
              </a:extLst>
            </p:cNvPr>
            <p:cNvSpPr txBox="1"/>
            <p:nvPr/>
          </p:nvSpPr>
          <p:spPr>
            <a:xfrm>
              <a:off x="11521415" y="4911211"/>
              <a:ext cx="561365" cy="307777"/>
            </a:xfrm>
            <a:prstGeom prst="rect">
              <a:avLst/>
            </a:prstGeom>
            <a:solidFill>
              <a:schemeClr val="accent6">
                <a:lumMod val="75000"/>
              </a:schemeClr>
            </a:solidFill>
            <a:ln>
              <a:noFill/>
            </a:ln>
          </p:spPr>
          <p:txBody>
            <a:bodyPr wrap="square" lIns="91440" tIns="45720" rIns="91440" bIns="45720" rtlCol="0" anchor="t">
              <a:spAutoFit/>
            </a:bodyPr>
            <a:lstStyle/>
            <a:p>
              <a:r>
                <a:rPr lang="en-US" sz="700" b="1">
                  <a:solidFill>
                    <a:srgbClr val="FFFFFF"/>
                  </a:solidFill>
                </a:rPr>
                <a:t>EBITDA</a:t>
              </a:r>
            </a:p>
            <a:p>
              <a:endParaRPr lang="en-US" sz="700" b="1">
                <a:solidFill>
                  <a:srgbClr val="FFFFFF"/>
                </a:solidFill>
              </a:endParaRPr>
            </a:p>
          </p:txBody>
        </p:sp>
        <p:sp>
          <p:nvSpPr>
            <p:cNvPr id="51" name="TextBox 50">
              <a:extLst>
                <a:ext uri="{FF2B5EF4-FFF2-40B4-BE49-F238E27FC236}">
                  <a16:creationId xmlns:a16="http://schemas.microsoft.com/office/drawing/2014/main" id="{6B1FCFFC-6636-8921-2FBD-5FF957688F93}"/>
                </a:ext>
              </a:extLst>
            </p:cNvPr>
            <p:cNvSpPr txBox="1"/>
            <p:nvPr/>
          </p:nvSpPr>
          <p:spPr>
            <a:xfrm>
              <a:off x="8792780" y="3861759"/>
              <a:ext cx="2551562" cy="249694"/>
            </a:xfrm>
            <a:prstGeom prst="rect">
              <a:avLst/>
            </a:prstGeom>
            <a:solidFill>
              <a:srgbClr val="C00000"/>
            </a:solidFill>
            <a:ln>
              <a:noFill/>
            </a:ln>
          </p:spPr>
          <p:txBody>
            <a:bodyPr wrap="square" lIns="91440" tIns="45720" rIns="91440" bIns="45720" rtlCol="0" anchor="t">
              <a:spAutoFit/>
            </a:bodyPr>
            <a:lstStyle/>
            <a:p>
              <a:r>
                <a:rPr lang="en-US" sz="1000" b="1">
                  <a:solidFill>
                    <a:srgbClr val="FFFFFF"/>
                  </a:solidFill>
                </a:rPr>
                <a:t>COSTS</a:t>
              </a:r>
            </a:p>
          </p:txBody>
        </p:sp>
        <p:sp>
          <p:nvSpPr>
            <p:cNvPr id="53" name="Down Arrow 52">
              <a:extLst>
                <a:ext uri="{FF2B5EF4-FFF2-40B4-BE49-F238E27FC236}">
                  <a16:creationId xmlns:a16="http://schemas.microsoft.com/office/drawing/2014/main" id="{B871534E-F8A4-DD62-4841-69B5A152DA6F}"/>
                </a:ext>
              </a:extLst>
            </p:cNvPr>
            <p:cNvSpPr/>
            <p:nvPr/>
          </p:nvSpPr>
          <p:spPr>
            <a:xfrm>
              <a:off x="10337643" y="3746512"/>
              <a:ext cx="228600" cy="2921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Inventory outline">
              <a:extLst>
                <a:ext uri="{FF2B5EF4-FFF2-40B4-BE49-F238E27FC236}">
                  <a16:creationId xmlns:a16="http://schemas.microsoft.com/office/drawing/2014/main" id="{107AB9D2-A829-CEAE-BE8A-D6D39F6EB1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421087" y="4224004"/>
              <a:ext cx="318912" cy="318912"/>
            </a:xfrm>
            <a:prstGeom prst="rect">
              <a:avLst/>
            </a:prstGeom>
          </p:spPr>
        </p:pic>
        <p:pic>
          <p:nvPicPr>
            <p:cNvPr id="56" name="Graphic 55" descr="Money outline">
              <a:extLst>
                <a:ext uri="{FF2B5EF4-FFF2-40B4-BE49-F238E27FC236}">
                  <a16:creationId xmlns:a16="http://schemas.microsoft.com/office/drawing/2014/main" id="{CF3BE317-2BE8-02C5-4A07-195C82DE585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659200" y="4233585"/>
              <a:ext cx="263602" cy="263603"/>
            </a:xfrm>
            <a:prstGeom prst="rect">
              <a:avLst/>
            </a:prstGeom>
          </p:spPr>
        </p:pic>
      </p:grpSp>
    </p:spTree>
    <p:extLst>
      <p:ext uri="{BB962C8B-B14F-4D97-AF65-F5344CB8AC3E}">
        <p14:creationId xmlns:p14="http://schemas.microsoft.com/office/powerpoint/2010/main" val="84333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38C2-BDB7-5DE8-B4AE-AE47980FCF05}"/>
            </a:ext>
          </a:extLst>
        </p:cNvPr>
        <p:cNvGrpSpPr/>
        <p:nvPr/>
      </p:nvGrpSpPr>
      <p:grpSpPr>
        <a:xfrm>
          <a:off x="0" y="0"/>
          <a:ext cx="0" cy="0"/>
          <a:chOff x="0" y="0"/>
          <a:chExt cx="0" cy="0"/>
        </a:xfrm>
      </p:grpSpPr>
      <p:pic>
        <p:nvPicPr>
          <p:cNvPr id="25" name="Picture 2" descr="Malabar Gold and Diamonds - Wikipedia">
            <a:extLst>
              <a:ext uri="{FF2B5EF4-FFF2-40B4-BE49-F238E27FC236}">
                <a16:creationId xmlns:a16="http://schemas.microsoft.com/office/drawing/2014/main" id="{17A0C3E5-BF9C-D58C-0FDE-A8D1C3619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9DEBDDB5-A95D-E7D8-7703-658B47CCC526}"/>
              </a:ext>
            </a:extLst>
          </p:cNvPr>
          <p:cNvSpPr/>
          <p:nvPr/>
        </p:nvSpPr>
        <p:spPr>
          <a:xfrm>
            <a:off x="643899" y="32396"/>
            <a:ext cx="3446029"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noProof="0">
                <a:solidFill>
                  <a:srgbClr val="7C0849"/>
                </a:solidFill>
              </a:rPr>
              <a:t>Gold &amp; Jewellery Retail Industry Analysis</a:t>
            </a:r>
          </a:p>
        </p:txBody>
      </p:sp>
      <p:sp>
        <p:nvSpPr>
          <p:cNvPr id="13" name="Rectangle: Rounded Corners 12">
            <a:extLst>
              <a:ext uri="{FF2B5EF4-FFF2-40B4-BE49-F238E27FC236}">
                <a16:creationId xmlns:a16="http://schemas.microsoft.com/office/drawing/2014/main" id="{8EE41C18-EEA5-6945-71B5-C48F2B96413C}"/>
              </a:ext>
            </a:extLst>
          </p:cNvPr>
          <p:cNvSpPr/>
          <p:nvPr/>
        </p:nvSpPr>
        <p:spPr>
          <a:xfrm>
            <a:off x="4902202" y="109210"/>
            <a:ext cx="6936314"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sz="1200" noProof="0">
                <a:solidFill>
                  <a:srgbClr val="7C084B"/>
                </a:solidFill>
              </a:rPr>
              <a:t>The gold and jewellery retail industry encompasses both traditional </a:t>
            </a:r>
            <a:r>
              <a:rPr lang="en-IN" sz="1200" b="1" noProof="0">
                <a:solidFill>
                  <a:srgbClr val="7C084B"/>
                </a:solidFill>
              </a:rPr>
              <a:t>gold</a:t>
            </a:r>
            <a:r>
              <a:rPr lang="en-IN" sz="1200" noProof="0">
                <a:solidFill>
                  <a:srgbClr val="7C084B"/>
                </a:solidFill>
              </a:rPr>
              <a:t> and </a:t>
            </a:r>
            <a:r>
              <a:rPr lang="en-IN" sz="1200" b="1" noProof="0">
                <a:solidFill>
                  <a:srgbClr val="7C084B"/>
                </a:solidFill>
              </a:rPr>
              <a:t>non-gold</a:t>
            </a:r>
            <a:r>
              <a:rPr lang="en-IN" sz="1200" noProof="0">
                <a:solidFill>
                  <a:srgbClr val="7C084B"/>
                </a:solidFill>
              </a:rPr>
              <a:t> segments, which include jewellery made from diamonds, silver, precious stones, platinum, and other materials. </a:t>
            </a:r>
          </a:p>
        </p:txBody>
      </p:sp>
      <p:grpSp>
        <p:nvGrpSpPr>
          <p:cNvPr id="45" name="Group 44">
            <a:extLst>
              <a:ext uri="{FF2B5EF4-FFF2-40B4-BE49-F238E27FC236}">
                <a16:creationId xmlns:a16="http://schemas.microsoft.com/office/drawing/2014/main" id="{13FB5CBF-10C6-F80F-4310-AFCA71F37477}"/>
              </a:ext>
            </a:extLst>
          </p:cNvPr>
          <p:cNvGrpSpPr/>
          <p:nvPr/>
        </p:nvGrpSpPr>
        <p:grpSpPr>
          <a:xfrm>
            <a:off x="8229600" y="1006786"/>
            <a:ext cx="3591515" cy="3632434"/>
            <a:chOff x="8229600" y="1006786"/>
            <a:chExt cx="3591515" cy="3632434"/>
          </a:xfrm>
        </p:grpSpPr>
        <p:sp>
          <p:nvSpPr>
            <p:cNvPr id="116" name="Rounded Rectangle 66">
              <a:extLst>
                <a:ext uri="{FF2B5EF4-FFF2-40B4-BE49-F238E27FC236}">
                  <a16:creationId xmlns:a16="http://schemas.microsoft.com/office/drawing/2014/main" id="{0C35A1EB-6580-95B4-30FC-CD679988B699}"/>
                </a:ext>
              </a:extLst>
            </p:cNvPr>
            <p:cNvSpPr/>
            <p:nvPr/>
          </p:nvSpPr>
          <p:spPr>
            <a:xfrm>
              <a:off x="8247513" y="1337986"/>
              <a:ext cx="3573602" cy="3301234"/>
            </a:xfrm>
            <a:prstGeom prst="roundRect">
              <a:avLst>
                <a:gd name="adj" fmla="val 235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97DDEDC0-9D37-77E8-67F7-49A281441ECC}"/>
                </a:ext>
              </a:extLst>
            </p:cNvPr>
            <p:cNvSpPr/>
            <p:nvPr/>
          </p:nvSpPr>
          <p:spPr>
            <a:xfrm>
              <a:off x="8229600" y="1006786"/>
              <a:ext cx="3578941"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Market Trends</a:t>
              </a:r>
            </a:p>
          </p:txBody>
        </p:sp>
        <p:sp>
          <p:nvSpPr>
            <p:cNvPr id="7" name="TextBox 6">
              <a:extLst>
                <a:ext uri="{FF2B5EF4-FFF2-40B4-BE49-F238E27FC236}">
                  <a16:creationId xmlns:a16="http://schemas.microsoft.com/office/drawing/2014/main" id="{24F5796D-61AC-D4A4-D71A-2623DD9281B4}"/>
                </a:ext>
              </a:extLst>
            </p:cNvPr>
            <p:cNvSpPr txBox="1"/>
            <p:nvPr/>
          </p:nvSpPr>
          <p:spPr>
            <a:xfrm>
              <a:off x="8789150" y="1469121"/>
              <a:ext cx="3005273" cy="3118803"/>
            </a:xfrm>
            <a:prstGeom prst="rect">
              <a:avLst/>
            </a:prstGeom>
            <a:noFill/>
          </p:spPr>
          <p:txBody>
            <a:bodyPr wrap="square">
              <a:spAutoFit/>
            </a:bodyPr>
            <a:lstStyle/>
            <a:p>
              <a:r>
                <a:rPr lang="en-IN" sz="1000" noProof="0"/>
                <a:t>Emergence of</a:t>
              </a:r>
              <a:r>
                <a:rPr lang="en-IN" sz="1000" b="1" noProof="0"/>
                <a:t> online jewellery market </a:t>
              </a:r>
              <a:r>
                <a:rPr lang="en-IN" sz="1000" noProof="0"/>
                <a:t>with an expected growth rate of </a:t>
              </a:r>
              <a:r>
                <a:rPr lang="en-IN" sz="1000" b="1" noProof="0"/>
                <a:t>12%</a:t>
              </a:r>
              <a:r>
                <a:rPr lang="en-IN" sz="1000" noProof="0"/>
                <a:t> by FY28</a:t>
              </a:r>
            </a:p>
            <a:p>
              <a:endParaRPr lang="en-IN" sz="1000" noProof="0"/>
            </a:p>
            <a:p>
              <a:r>
                <a:rPr lang="en-IN" sz="1000" noProof="0"/>
                <a:t>Increasing preference for</a:t>
              </a:r>
              <a:r>
                <a:rPr lang="en-IN" sz="1000" b="1" noProof="0"/>
                <a:t> lightweight jewellery </a:t>
              </a:r>
              <a:r>
                <a:rPr lang="en-IN" sz="1000" noProof="0"/>
                <a:t>driven by working women and young population</a:t>
              </a:r>
            </a:p>
            <a:p>
              <a:endParaRPr lang="en-IN" sz="1000" noProof="0"/>
            </a:p>
            <a:p>
              <a:r>
                <a:rPr lang="en-IN" sz="1000" b="1" noProof="0"/>
                <a:t>BIS hallmark </a:t>
              </a:r>
              <a:r>
                <a:rPr lang="en-IN" sz="1000" noProof="0"/>
                <a:t>certification</a:t>
              </a:r>
              <a:r>
                <a:rPr lang="en-IN" sz="1000" b="1" noProof="0"/>
                <a:t> </a:t>
              </a:r>
              <a:r>
                <a:rPr lang="en-IN" sz="1000" noProof="0"/>
                <a:t>for quality assurance boosting consumer trust in the jewellery retailers</a:t>
              </a:r>
            </a:p>
            <a:p>
              <a:endParaRPr lang="en-IN" sz="1000" noProof="0"/>
            </a:p>
            <a:p>
              <a:r>
                <a:rPr lang="en-IN" sz="1000" b="1" noProof="0"/>
                <a:t>Gold as an investment </a:t>
              </a:r>
              <a:r>
                <a:rPr lang="en-IN" sz="1000" noProof="0"/>
                <a:t>option, with gold bars and coins comprising </a:t>
              </a:r>
              <a:r>
                <a:rPr lang="en-IN" sz="1000" b="1" noProof="0"/>
                <a:t>34%</a:t>
              </a:r>
              <a:r>
                <a:rPr lang="en-IN" sz="1000" noProof="0"/>
                <a:t> of gold consumption in FY23</a:t>
              </a:r>
            </a:p>
            <a:p>
              <a:endParaRPr lang="en-IN" sz="1000" noProof="0"/>
            </a:p>
            <a:p>
              <a:pPr>
                <a:spcAft>
                  <a:spcPts val="500"/>
                </a:spcAft>
              </a:pPr>
              <a:r>
                <a:rPr lang="en-IN" sz="1000" b="1" noProof="0"/>
                <a:t>Buyback schemes </a:t>
              </a:r>
              <a:r>
                <a:rPr lang="en-IN" sz="1000" noProof="0"/>
                <a:t> and </a:t>
              </a:r>
              <a:r>
                <a:rPr lang="en-IN" sz="1000" b="1" noProof="0"/>
                <a:t>Monthly Investment Plans (MIPs) </a:t>
              </a:r>
              <a:r>
                <a:rPr lang="en-IN" sz="1000" noProof="0"/>
                <a:t>to promote consumer loyalty</a:t>
              </a:r>
            </a:p>
            <a:p>
              <a:endParaRPr lang="en-IN" sz="1000" b="1" noProof="0"/>
            </a:p>
            <a:p>
              <a:pPr>
                <a:spcAft>
                  <a:spcPts val="500"/>
                </a:spcAft>
              </a:pPr>
              <a:r>
                <a:rPr lang="en-IN" sz="1000" noProof="0"/>
                <a:t>Expansion of </a:t>
              </a:r>
              <a:r>
                <a:rPr lang="en-IN" sz="1000" b="1" noProof="0"/>
                <a:t>male jewellery market</a:t>
              </a:r>
            </a:p>
            <a:p>
              <a:endParaRPr lang="en-IN" sz="1000" b="1" noProof="0"/>
            </a:p>
            <a:p>
              <a:r>
                <a:rPr lang="en-IN" sz="1000" noProof="0"/>
                <a:t>Rising</a:t>
              </a:r>
              <a:r>
                <a:rPr lang="en-IN" sz="1000" b="1" noProof="0"/>
                <a:t> influence of social media </a:t>
              </a:r>
              <a:r>
                <a:rPr lang="en-IN" sz="1000" noProof="0"/>
                <a:t>in shaping fashion trends and visibility</a:t>
              </a:r>
            </a:p>
          </p:txBody>
        </p:sp>
        <p:pic>
          <p:nvPicPr>
            <p:cNvPr id="9" name="Picture 8">
              <a:extLst>
                <a:ext uri="{FF2B5EF4-FFF2-40B4-BE49-F238E27FC236}">
                  <a16:creationId xmlns:a16="http://schemas.microsoft.com/office/drawing/2014/main" id="{994A06E9-47AE-8E74-DB15-8AAA5EF89821}"/>
                </a:ext>
              </a:extLst>
            </p:cNvPr>
            <p:cNvPicPr>
              <a:picLocks noChangeAspect="1"/>
            </p:cNvPicPr>
            <p:nvPr/>
          </p:nvPicPr>
          <p:blipFill>
            <a:blip r:embed="rId4"/>
            <a:stretch>
              <a:fillRect/>
            </a:stretch>
          </p:blipFill>
          <p:spPr>
            <a:xfrm>
              <a:off x="8327351" y="3717393"/>
              <a:ext cx="471600" cy="448166"/>
            </a:xfrm>
            <a:prstGeom prst="ellipse">
              <a:avLst/>
            </a:prstGeom>
          </p:spPr>
        </p:pic>
        <p:pic>
          <p:nvPicPr>
            <p:cNvPr id="11" name="Picture 10">
              <a:extLst>
                <a:ext uri="{FF2B5EF4-FFF2-40B4-BE49-F238E27FC236}">
                  <a16:creationId xmlns:a16="http://schemas.microsoft.com/office/drawing/2014/main" id="{9C7894E3-B85D-BD55-4050-790E3DC73B3D}"/>
                </a:ext>
              </a:extLst>
            </p:cNvPr>
            <p:cNvPicPr>
              <a:picLocks noChangeAspect="1"/>
            </p:cNvPicPr>
            <p:nvPr/>
          </p:nvPicPr>
          <p:blipFill>
            <a:blip r:embed="rId5"/>
            <a:srcRect l="8021"/>
            <a:stretch/>
          </p:blipFill>
          <p:spPr>
            <a:xfrm>
              <a:off x="8341194" y="4220327"/>
              <a:ext cx="471600" cy="396033"/>
            </a:xfrm>
            <a:prstGeom prst="ellipse">
              <a:avLst/>
            </a:prstGeom>
          </p:spPr>
        </p:pic>
        <p:pic>
          <p:nvPicPr>
            <p:cNvPr id="14" name="Picture 13">
              <a:extLst>
                <a:ext uri="{FF2B5EF4-FFF2-40B4-BE49-F238E27FC236}">
                  <a16:creationId xmlns:a16="http://schemas.microsoft.com/office/drawing/2014/main" id="{30F63222-05E0-2B7C-DA08-2470F6ABAFA1}"/>
                </a:ext>
              </a:extLst>
            </p:cNvPr>
            <p:cNvPicPr>
              <a:picLocks noChangeAspect="1"/>
            </p:cNvPicPr>
            <p:nvPr/>
          </p:nvPicPr>
          <p:blipFill>
            <a:blip r:embed="rId6"/>
            <a:stretch>
              <a:fillRect/>
            </a:stretch>
          </p:blipFill>
          <p:spPr>
            <a:xfrm>
              <a:off x="8332511" y="2334894"/>
              <a:ext cx="471600" cy="401968"/>
            </a:xfrm>
            <a:prstGeom prst="ellipse">
              <a:avLst/>
            </a:prstGeom>
          </p:spPr>
        </p:pic>
        <p:pic>
          <p:nvPicPr>
            <p:cNvPr id="16" name="Picture 15">
              <a:extLst>
                <a:ext uri="{FF2B5EF4-FFF2-40B4-BE49-F238E27FC236}">
                  <a16:creationId xmlns:a16="http://schemas.microsoft.com/office/drawing/2014/main" id="{CCDA3B88-E123-E5B7-F60B-87C92B9DE9CB}"/>
                </a:ext>
              </a:extLst>
            </p:cNvPr>
            <p:cNvPicPr>
              <a:picLocks noChangeAspect="1"/>
            </p:cNvPicPr>
            <p:nvPr/>
          </p:nvPicPr>
          <p:blipFill>
            <a:blip r:embed="rId7"/>
            <a:stretch>
              <a:fillRect/>
            </a:stretch>
          </p:blipFill>
          <p:spPr>
            <a:xfrm>
              <a:off x="8327351" y="1912176"/>
              <a:ext cx="471600" cy="356614"/>
            </a:xfrm>
            <a:prstGeom prst="ellipse">
              <a:avLst/>
            </a:prstGeom>
          </p:spPr>
        </p:pic>
        <p:pic>
          <p:nvPicPr>
            <p:cNvPr id="18" name="Picture 17">
              <a:extLst>
                <a:ext uri="{FF2B5EF4-FFF2-40B4-BE49-F238E27FC236}">
                  <a16:creationId xmlns:a16="http://schemas.microsoft.com/office/drawing/2014/main" id="{51A1BC3D-196E-BDB9-39F6-844A4E64454A}"/>
                </a:ext>
              </a:extLst>
            </p:cNvPr>
            <p:cNvPicPr>
              <a:picLocks noChangeAspect="1"/>
            </p:cNvPicPr>
            <p:nvPr/>
          </p:nvPicPr>
          <p:blipFill>
            <a:blip r:embed="rId8"/>
            <a:srcRect t="21453" r="36487"/>
            <a:stretch/>
          </p:blipFill>
          <p:spPr>
            <a:xfrm>
              <a:off x="8331362" y="2822630"/>
              <a:ext cx="471600" cy="395345"/>
            </a:xfrm>
            <a:prstGeom prst="ellipse">
              <a:avLst/>
            </a:prstGeom>
          </p:spPr>
        </p:pic>
        <p:pic>
          <p:nvPicPr>
            <p:cNvPr id="20" name="Picture 19">
              <a:extLst>
                <a:ext uri="{FF2B5EF4-FFF2-40B4-BE49-F238E27FC236}">
                  <a16:creationId xmlns:a16="http://schemas.microsoft.com/office/drawing/2014/main" id="{2EDE385C-6088-D311-5B22-B8809C785029}"/>
                </a:ext>
              </a:extLst>
            </p:cNvPr>
            <p:cNvPicPr>
              <a:picLocks noChangeAspect="1"/>
            </p:cNvPicPr>
            <p:nvPr/>
          </p:nvPicPr>
          <p:blipFill>
            <a:blip r:embed="rId9"/>
            <a:stretch>
              <a:fillRect/>
            </a:stretch>
          </p:blipFill>
          <p:spPr>
            <a:xfrm>
              <a:off x="8327351" y="3249424"/>
              <a:ext cx="471600" cy="418809"/>
            </a:xfrm>
            <a:prstGeom prst="ellipse">
              <a:avLst/>
            </a:prstGeom>
          </p:spPr>
        </p:pic>
        <p:pic>
          <p:nvPicPr>
            <p:cNvPr id="22" name="Picture 21">
              <a:extLst>
                <a:ext uri="{FF2B5EF4-FFF2-40B4-BE49-F238E27FC236}">
                  <a16:creationId xmlns:a16="http://schemas.microsoft.com/office/drawing/2014/main" id="{60D16754-6A09-8C36-F385-9F8C1A1A2AD3}"/>
                </a:ext>
              </a:extLst>
            </p:cNvPr>
            <p:cNvPicPr>
              <a:picLocks noChangeAspect="1"/>
            </p:cNvPicPr>
            <p:nvPr/>
          </p:nvPicPr>
          <p:blipFill>
            <a:blip r:embed="rId10"/>
            <a:stretch>
              <a:fillRect/>
            </a:stretch>
          </p:blipFill>
          <p:spPr>
            <a:xfrm>
              <a:off x="8327003" y="1421430"/>
              <a:ext cx="471948" cy="431495"/>
            </a:xfrm>
            <a:prstGeom prst="ellipse">
              <a:avLst/>
            </a:prstGeom>
          </p:spPr>
        </p:pic>
      </p:grpSp>
      <p:grpSp>
        <p:nvGrpSpPr>
          <p:cNvPr id="44" name="Group 43">
            <a:extLst>
              <a:ext uri="{FF2B5EF4-FFF2-40B4-BE49-F238E27FC236}">
                <a16:creationId xmlns:a16="http://schemas.microsoft.com/office/drawing/2014/main" id="{EF54D4C6-A73D-5248-E5F3-163A7F90D452}"/>
              </a:ext>
            </a:extLst>
          </p:cNvPr>
          <p:cNvGrpSpPr/>
          <p:nvPr/>
        </p:nvGrpSpPr>
        <p:grpSpPr>
          <a:xfrm>
            <a:off x="299525" y="3886052"/>
            <a:ext cx="3240895" cy="2875303"/>
            <a:chOff x="299525" y="3886052"/>
            <a:chExt cx="3240895" cy="2875303"/>
          </a:xfrm>
        </p:grpSpPr>
        <p:sp>
          <p:nvSpPr>
            <p:cNvPr id="125" name="Rounded Rectangle 66">
              <a:extLst>
                <a:ext uri="{FF2B5EF4-FFF2-40B4-BE49-F238E27FC236}">
                  <a16:creationId xmlns:a16="http://schemas.microsoft.com/office/drawing/2014/main" id="{51AC6CE1-E2F0-43BB-29CD-984DCB8EB334}"/>
                </a:ext>
              </a:extLst>
            </p:cNvPr>
            <p:cNvSpPr/>
            <p:nvPr/>
          </p:nvSpPr>
          <p:spPr>
            <a:xfrm>
              <a:off x="299525" y="4327308"/>
              <a:ext cx="3235960" cy="225059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a:extLst>
                <a:ext uri="{FF2B5EF4-FFF2-40B4-BE49-F238E27FC236}">
                  <a16:creationId xmlns:a16="http://schemas.microsoft.com/office/drawing/2014/main" id="{D6E51818-A90B-F5B8-077E-B3097536CF0E}"/>
                </a:ext>
              </a:extLst>
            </p:cNvPr>
            <p:cNvSpPr/>
            <p:nvPr/>
          </p:nvSpPr>
          <p:spPr>
            <a:xfrm>
              <a:off x="309355" y="3886052"/>
              <a:ext cx="3231065" cy="410046"/>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Growth Drivers</a:t>
              </a:r>
            </a:p>
          </p:txBody>
        </p:sp>
        <p:sp>
          <p:nvSpPr>
            <p:cNvPr id="27" name="TextBox 26">
              <a:extLst>
                <a:ext uri="{FF2B5EF4-FFF2-40B4-BE49-F238E27FC236}">
                  <a16:creationId xmlns:a16="http://schemas.microsoft.com/office/drawing/2014/main" id="{D6900FCF-3645-232A-4AC8-41E90157DA65}"/>
                </a:ext>
              </a:extLst>
            </p:cNvPr>
            <p:cNvSpPr txBox="1"/>
            <p:nvPr/>
          </p:nvSpPr>
          <p:spPr>
            <a:xfrm>
              <a:off x="652947" y="4360698"/>
              <a:ext cx="2862269" cy="2400657"/>
            </a:xfrm>
            <a:prstGeom prst="rect">
              <a:avLst/>
            </a:prstGeom>
            <a:noFill/>
          </p:spPr>
          <p:txBody>
            <a:bodyPr wrap="square">
              <a:spAutoFit/>
            </a:bodyPr>
            <a:lstStyle/>
            <a:p>
              <a:r>
                <a:rPr lang="en-IN" sz="1000" kern="100">
                  <a:effectLst/>
                  <a:ea typeface="Calibri" panose="020F0502020204030204" pitchFamily="34" charset="0"/>
                  <a:cs typeface="Times New Roman" panose="02020603050405020304" pitchFamily="18" charset="0"/>
                </a:rPr>
                <a:t>Increasing </a:t>
              </a:r>
              <a:r>
                <a:rPr lang="en-IN" sz="1000" b="1" kern="100">
                  <a:effectLst/>
                  <a:ea typeface="Calibri" panose="020F0502020204030204" pitchFamily="34" charset="0"/>
                  <a:cs typeface="Times New Roman" panose="02020603050405020304" pitchFamily="18" charset="0"/>
                </a:rPr>
                <a:t>disposable</a:t>
              </a:r>
              <a:r>
                <a:rPr lang="en-IN" sz="1000" kern="100">
                  <a:effectLst/>
                  <a:ea typeface="Calibri" panose="020F0502020204030204" pitchFamily="34" charset="0"/>
                  <a:cs typeface="Times New Roman" panose="02020603050405020304" pitchFamily="18" charset="0"/>
                </a:rPr>
                <a:t> </a:t>
              </a:r>
              <a:r>
                <a:rPr lang="en-IN" sz="1000" b="1" kern="100">
                  <a:effectLst/>
                  <a:ea typeface="Calibri" panose="020F0502020204030204" pitchFamily="34" charset="0"/>
                  <a:cs typeface="Times New Roman" panose="02020603050405020304" pitchFamily="18" charset="0"/>
                </a:rPr>
                <a:t>income</a:t>
              </a:r>
              <a:r>
                <a:rPr lang="en-IN" sz="1000" kern="100">
                  <a:effectLst/>
                  <a:ea typeface="Calibri" panose="020F0502020204030204" pitchFamily="34" charset="0"/>
                  <a:cs typeface="Times New Roman" panose="02020603050405020304" pitchFamily="18" charset="0"/>
                </a:rPr>
                <a:t> leading to consumer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pending on premium products</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Expansion of retail stores into </a:t>
              </a:r>
              <a:r>
                <a:rPr lang="en-IN" sz="1000" b="1" kern="100">
                  <a:effectLst/>
                  <a:ea typeface="Calibri" panose="020F0502020204030204" pitchFamily="34" charset="0"/>
                  <a:cs typeface="Times New Roman" panose="02020603050405020304" pitchFamily="18" charset="0"/>
                </a:rPr>
                <a:t>Tier II /III cities</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Cultural and social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ignificance of gold during </a:t>
              </a:r>
              <a:r>
                <a:rPr lang="en-IN" sz="1000" b="1" kern="100">
                  <a:effectLst/>
                  <a:ea typeface="Calibri" panose="020F0502020204030204" pitchFamily="34" charset="0"/>
                  <a:cs typeface="Times New Roman" panose="02020603050405020304" pitchFamily="18" charset="0"/>
                </a:rPr>
                <a:t>weddings and festivals</a:t>
              </a: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India’s growing </a:t>
              </a:r>
              <a:r>
                <a:rPr lang="en-IN" sz="1000" b="1" kern="100">
                  <a:ea typeface="Calibri" panose="020F0502020204030204" pitchFamily="34" charset="0"/>
                  <a:cs typeface="Times New Roman" panose="02020603050405020304" pitchFamily="18" charset="0"/>
                </a:rPr>
                <a:t>working age population</a:t>
              </a:r>
            </a:p>
            <a:p>
              <a:endParaRPr lang="en-IN" sz="1000" kern="100">
                <a:effectLst/>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Global advantage through </a:t>
              </a:r>
              <a:r>
                <a:rPr lang="en-IN" sz="1000" b="1" kern="100">
                  <a:ea typeface="Calibri" panose="020F0502020204030204" pitchFamily="34" charset="0"/>
                  <a:cs typeface="Times New Roman" panose="02020603050405020304" pitchFamily="18" charset="0"/>
                </a:rPr>
                <a:t>skilled artisans</a:t>
              </a:r>
            </a:p>
            <a:p>
              <a:endParaRPr lang="en-IN" sz="1000" kern="100">
                <a:ea typeface="Calibri" panose="020F0502020204030204" pitchFamily="34" charset="0"/>
                <a:cs typeface="Times New Roman" panose="02020603050405020304" pitchFamily="18" charset="0"/>
              </a:endParaRPr>
            </a:p>
            <a:p>
              <a:r>
                <a:rPr lang="en-IN" sz="1000" b="1" kern="100">
                  <a:ea typeface="Calibri" panose="020F0502020204030204" pitchFamily="34" charset="0"/>
                  <a:cs typeface="Times New Roman" panose="02020603050405020304" pitchFamily="18" charset="0"/>
                </a:rPr>
                <a:t>Diversification</a:t>
              </a:r>
              <a:r>
                <a:rPr lang="en-IN" sz="1000" kern="100">
                  <a:ea typeface="Calibri" panose="020F0502020204030204" pitchFamily="34" charset="0"/>
                  <a:cs typeface="Times New Roman" panose="02020603050405020304" pitchFamily="18" charset="0"/>
                </a:rPr>
                <a:t> into other jewellery types like pearls and lab grown diamonds</a:t>
              </a:r>
              <a:endParaRPr lang="en-US" sz="1000" kern="100">
                <a:ea typeface="Calibri" panose="020F0502020204030204" pitchFamily="34" charset="0"/>
                <a:cs typeface="Times New Roman" panose="02020603050405020304" pitchFamily="18" charset="0"/>
              </a:endParaRPr>
            </a:p>
            <a:p>
              <a:endParaRPr lang="en-US" sz="1000"/>
            </a:p>
          </p:txBody>
        </p:sp>
        <p:cxnSp>
          <p:nvCxnSpPr>
            <p:cNvPr id="28" name="Straight Connector 27">
              <a:extLst>
                <a:ext uri="{FF2B5EF4-FFF2-40B4-BE49-F238E27FC236}">
                  <a16:creationId xmlns:a16="http://schemas.microsoft.com/office/drawing/2014/main" id="{2D634683-09FD-02C5-DC83-15A3B35BF869}"/>
                </a:ext>
              </a:extLst>
            </p:cNvPr>
            <p:cNvCxnSpPr>
              <a:cxnSpLocks/>
            </p:cNvCxnSpPr>
            <p:nvPr/>
          </p:nvCxnSpPr>
          <p:spPr>
            <a:xfrm flipH="1">
              <a:off x="513333" y="4327329"/>
              <a:ext cx="5488" cy="223200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C5CCA731-36A8-290D-CB85-FD34F9A8A796}"/>
                </a:ext>
              </a:extLst>
            </p:cNvPr>
            <p:cNvSpPr/>
            <p:nvPr/>
          </p:nvSpPr>
          <p:spPr>
            <a:xfrm>
              <a:off x="384208" y="442482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1</a:t>
              </a:r>
            </a:p>
          </p:txBody>
        </p:sp>
        <p:sp>
          <p:nvSpPr>
            <p:cNvPr id="30" name="Oval 29">
              <a:extLst>
                <a:ext uri="{FF2B5EF4-FFF2-40B4-BE49-F238E27FC236}">
                  <a16:creationId xmlns:a16="http://schemas.microsoft.com/office/drawing/2014/main" id="{F3612A2C-748F-E512-0348-A8AB2339ECA0}"/>
                </a:ext>
              </a:extLst>
            </p:cNvPr>
            <p:cNvSpPr/>
            <p:nvPr/>
          </p:nvSpPr>
          <p:spPr>
            <a:xfrm>
              <a:off x="384208" y="555699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4</a:t>
              </a:r>
            </a:p>
          </p:txBody>
        </p:sp>
        <p:sp>
          <p:nvSpPr>
            <p:cNvPr id="31" name="Oval 30">
              <a:extLst>
                <a:ext uri="{FF2B5EF4-FFF2-40B4-BE49-F238E27FC236}">
                  <a16:creationId xmlns:a16="http://schemas.microsoft.com/office/drawing/2014/main" id="{9157A304-AC2D-7EB1-CB90-606F736BB7E0}"/>
                </a:ext>
              </a:extLst>
            </p:cNvPr>
            <p:cNvSpPr/>
            <p:nvPr/>
          </p:nvSpPr>
          <p:spPr>
            <a:xfrm>
              <a:off x="384208" y="6228556"/>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6</a:t>
              </a:r>
            </a:p>
          </p:txBody>
        </p:sp>
        <p:sp>
          <p:nvSpPr>
            <p:cNvPr id="32" name="Oval 31">
              <a:extLst>
                <a:ext uri="{FF2B5EF4-FFF2-40B4-BE49-F238E27FC236}">
                  <a16:creationId xmlns:a16="http://schemas.microsoft.com/office/drawing/2014/main" id="{56C4AF8C-00D1-30C9-FC6C-1545EA189426}"/>
                </a:ext>
              </a:extLst>
            </p:cNvPr>
            <p:cNvSpPr/>
            <p:nvPr/>
          </p:nvSpPr>
          <p:spPr>
            <a:xfrm>
              <a:off x="384208" y="478745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a:t>2</a:t>
              </a:r>
            </a:p>
          </p:txBody>
        </p:sp>
        <p:sp>
          <p:nvSpPr>
            <p:cNvPr id="33" name="Oval 32">
              <a:extLst>
                <a:ext uri="{FF2B5EF4-FFF2-40B4-BE49-F238E27FC236}">
                  <a16:creationId xmlns:a16="http://schemas.microsoft.com/office/drawing/2014/main" id="{E2188BD6-25C2-B537-E6A9-E57360B5E00A}"/>
                </a:ext>
              </a:extLst>
            </p:cNvPr>
            <p:cNvSpPr/>
            <p:nvPr/>
          </p:nvSpPr>
          <p:spPr>
            <a:xfrm>
              <a:off x="384208" y="5166982"/>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3</a:t>
              </a:r>
            </a:p>
          </p:txBody>
        </p:sp>
        <p:sp>
          <p:nvSpPr>
            <p:cNvPr id="34" name="Oval 33">
              <a:extLst>
                <a:ext uri="{FF2B5EF4-FFF2-40B4-BE49-F238E27FC236}">
                  <a16:creationId xmlns:a16="http://schemas.microsoft.com/office/drawing/2014/main" id="{81BA9D98-4A40-124D-C927-034BDF71DB72}"/>
                </a:ext>
              </a:extLst>
            </p:cNvPr>
            <p:cNvSpPr/>
            <p:nvPr/>
          </p:nvSpPr>
          <p:spPr>
            <a:xfrm>
              <a:off x="384208" y="586592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5</a:t>
              </a:r>
            </a:p>
          </p:txBody>
        </p:sp>
      </p:grpSp>
      <p:grpSp>
        <p:nvGrpSpPr>
          <p:cNvPr id="37" name="Group 36">
            <a:extLst>
              <a:ext uri="{FF2B5EF4-FFF2-40B4-BE49-F238E27FC236}">
                <a16:creationId xmlns:a16="http://schemas.microsoft.com/office/drawing/2014/main" id="{3C540E7F-80B9-8CC8-AA4A-EF4102895B90}"/>
              </a:ext>
            </a:extLst>
          </p:cNvPr>
          <p:cNvGrpSpPr/>
          <p:nvPr/>
        </p:nvGrpSpPr>
        <p:grpSpPr>
          <a:xfrm>
            <a:off x="3765393" y="3886052"/>
            <a:ext cx="4356053" cy="2691855"/>
            <a:chOff x="3765393" y="3886052"/>
            <a:chExt cx="4356053" cy="2691855"/>
          </a:xfrm>
        </p:grpSpPr>
        <p:sp>
          <p:nvSpPr>
            <p:cNvPr id="124" name="Rounded Rectangle 66">
              <a:extLst>
                <a:ext uri="{FF2B5EF4-FFF2-40B4-BE49-F238E27FC236}">
                  <a16:creationId xmlns:a16="http://schemas.microsoft.com/office/drawing/2014/main" id="{22323B3C-3C0F-736E-FCCF-CF633F1468DD}"/>
                </a:ext>
              </a:extLst>
            </p:cNvPr>
            <p:cNvSpPr/>
            <p:nvPr/>
          </p:nvSpPr>
          <p:spPr>
            <a:xfrm>
              <a:off x="3779077" y="5526759"/>
              <a:ext cx="4204258" cy="105114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66">
              <a:extLst>
                <a:ext uri="{FF2B5EF4-FFF2-40B4-BE49-F238E27FC236}">
                  <a16:creationId xmlns:a16="http://schemas.microsoft.com/office/drawing/2014/main" id="{301C4AE3-57A8-8471-D3B1-8AC92E70C736}"/>
                </a:ext>
              </a:extLst>
            </p:cNvPr>
            <p:cNvSpPr/>
            <p:nvPr/>
          </p:nvSpPr>
          <p:spPr>
            <a:xfrm>
              <a:off x="3779077" y="4360697"/>
              <a:ext cx="4204258" cy="112701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2">
              <a:extLst>
                <a:ext uri="{FF2B5EF4-FFF2-40B4-BE49-F238E27FC236}">
                  <a16:creationId xmlns:a16="http://schemas.microsoft.com/office/drawing/2014/main" id="{41FA7A9F-2A36-3F5A-D0C0-821078B5CD3F}"/>
                </a:ext>
              </a:extLst>
            </p:cNvPr>
            <p:cNvSpPr/>
            <p:nvPr/>
          </p:nvSpPr>
          <p:spPr>
            <a:xfrm>
              <a:off x="3765393" y="3886052"/>
              <a:ext cx="4208568" cy="406295"/>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Opportunities and Threats</a:t>
              </a:r>
            </a:p>
          </p:txBody>
        </p:sp>
        <p:sp>
          <p:nvSpPr>
            <p:cNvPr id="38" name="object 59">
              <a:extLst>
                <a:ext uri="{FF2B5EF4-FFF2-40B4-BE49-F238E27FC236}">
                  <a16:creationId xmlns:a16="http://schemas.microsoft.com/office/drawing/2014/main" id="{11BC7DDB-E3C1-C6AA-3264-F15ABEF28EA7}"/>
                </a:ext>
              </a:extLst>
            </p:cNvPr>
            <p:cNvSpPr/>
            <p:nvPr/>
          </p:nvSpPr>
          <p:spPr>
            <a:xfrm>
              <a:off x="3843064" y="4515415"/>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39" name="object 67">
              <a:extLst>
                <a:ext uri="{FF2B5EF4-FFF2-40B4-BE49-F238E27FC236}">
                  <a16:creationId xmlns:a16="http://schemas.microsoft.com/office/drawing/2014/main" id="{FF1F9587-7EC8-19BD-D25E-E95CB1CCE7B7}"/>
                </a:ext>
              </a:extLst>
            </p:cNvPr>
            <p:cNvSpPr txBox="1"/>
            <p:nvPr/>
          </p:nvSpPr>
          <p:spPr>
            <a:xfrm rot="16200000">
              <a:off x="3587258" y="4842807"/>
              <a:ext cx="823239"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Opportunities</a:t>
              </a:r>
              <a:endParaRPr sz="1100">
                <a:solidFill>
                  <a:srgbClr val="7C0849"/>
                </a:solidFill>
                <a:latin typeface="Carlito"/>
                <a:cs typeface="Carlito"/>
              </a:endParaRPr>
            </a:p>
          </p:txBody>
        </p:sp>
        <p:sp>
          <p:nvSpPr>
            <p:cNvPr id="40" name="TextBox 39">
              <a:extLst>
                <a:ext uri="{FF2B5EF4-FFF2-40B4-BE49-F238E27FC236}">
                  <a16:creationId xmlns:a16="http://schemas.microsoft.com/office/drawing/2014/main" id="{694B2D27-0235-FF8A-3CD8-586B5E5A2E68}"/>
                </a:ext>
              </a:extLst>
            </p:cNvPr>
            <p:cNvSpPr txBox="1"/>
            <p:nvPr/>
          </p:nvSpPr>
          <p:spPr>
            <a:xfrm>
              <a:off x="4463583" y="4454495"/>
              <a:ext cx="3588049" cy="1015663"/>
            </a:xfrm>
            <a:prstGeom prst="rect">
              <a:avLst/>
            </a:prstGeom>
            <a:noFill/>
          </p:spPr>
          <p:txBody>
            <a:bodyPr wrap="square">
              <a:spAutoFit/>
            </a:bodyPr>
            <a:lstStyle/>
            <a:p>
              <a:r>
                <a:rPr lang="en-IN" sz="1000" b="1" kern="100">
                  <a:ea typeface="Calibri" panose="020F0502020204030204" pitchFamily="34" charset="0"/>
                  <a:cs typeface="Times New Roman" panose="02020603050405020304" pitchFamily="18" charset="0"/>
                </a:rPr>
                <a:t>New business models </a:t>
              </a:r>
              <a:r>
                <a:rPr lang="en-IN" sz="1000" kern="100">
                  <a:ea typeface="Calibri" panose="020F0502020204030204" pitchFamily="34" charset="0"/>
                  <a:cs typeface="Times New Roman" panose="02020603050405020304" pitchFamily="18" charset="0"/>
                </a:rPr>
                <a:t>to capture the growing demand for premium and personalized opportunities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Adoption to </a:t>
              </a:r>
              <a:r>
                <a:rPr lang="en-IN" sz="1000" b="1" kern="100">
                  <a:ea typeface="Calibri" panose="020F0502020204030204" pitchFamily="34" charset="0"/>
                  <a:cs typeface="Times New Roman" panose="02020603050405020304" pitchFamily="18" charset="0"/>
                </a:rPr>
                <a:t>digital channels </a:t>
              </a:r>
              <a:r>
                <a:rPr lang="en-IN" sz="1000" kern="100">
                  <a:ea typeface="Calibri" panose="020F0502020204030204" pitchFamily="34" charset="0"/>
                  <a:cs typeface="Times New Roman" panose="02020603050405020304" pitchFamily="18" charset="0"/>
                </a:rPr>
                <a:t>to expand into new markets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US" sz="1000"/>
                <a:t>Regional and </a:t>
              </a:r>
              <a:r>
                <a:rPr lang="en-US" sz="1000" b="1"/>
                <a:t>international expansion </a:t>
              </a:r>
              <a:r>
                <a:rPr lang="en-US" sz="1000"/>
                <a:t>of existing brands</a:t>
              </a:r>
            </a:p>
          </p:txBody>
        </p:sp>
        <p:sp>
          <p:nvSpPr>
            <p:cNvPr id="56" name="object 59">
              <a:extLst>
                <a:ext uri="{FF2B5EF4-FFF2-40B4-BE49-F238E27FC236}">
                  <a16:creationId xmlns:a16="http://schemas.microsoft.com/office/drawing/2014/main" id="{302B6D84-A06B-7CEF-F6FE-C53559AC0532}"/>
                </a:ext>
              </a:extLst>
            </p:cNvPr>
            <p:cNvSpPr/>
            <p:nvPr/>
          </p:nvSpPr>
          <p:spPr>
            <a:xfrm>
              <a:off x="3843064" y="5711711"/>
              <a:ext cx="296318" cy="720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57" name="object 67">
              <a:extLst>
                <a:ext uri="{FF2B5EF4-FFF2-40B4-BE49-F238E27FC236}">
                  <a16:creationId xmlns:a16="http://schemas.microsoft.com/office/drawing/2014/main" id="{32927780-0EA8-AD4F-AF6C-A3766FA2A6B3}"/>
                </a:ext>
              </a:extLst>
            </p:cNvPr>
            <p:cNvSpPr txBox="1"/>
            <p:nvPr/>
          </p:nvSpPr>
          <p:spPr>
            <a:xfrm rot="16200000">
              <a:off x="3756943" y="5962983"/>
              <a:ext cx="483870"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Threats</a:t>
              </a:r>
              <a:endParaRPr sz="1100">
                <a:solidFill>
                  <a:srgbClr val="7C0849"/>
                </a:solidFill>
                <a:latin typeface="Carlito"/>
                <a:cs typeface="Carlito"/>
              </a:endParaRPr>
            </a:p>
          </p:txBody>
        </p:sp>
        <p:sp>
          <p:nvSpPr>
            <p:cNvPr id="58" name="TextBox 57">
              <a:extLst>
                <a:ext uri="{FF2B5EF4-FFF2-40B4-BE49-F238E27FC236}">
                  <a16:creationId xmlns:a16="http://schemas.microsoft.com/office/drawing/2014/main" id="{A1B14131-8392-B48B-781A-2F446C834DC3}"/>
                </a:ext>
              </a:extLst>
            </p:cNvPr>
            <p:cNvSpPr txBox="1"/>
            <p:nvPr/>
          </p:nvSpPr>
          <p:spPr>
            <a:xfrm>
              <a:off x="4463583" y="5650791"/>
              <a:ext cx="3657863" cy="861774"/>
            </a:xfrm>
            <a:prstGeom prst="rect">
              <a:avLst/>
            </a:prstGeom>
            <a:noFill/>
          </p:spPr>
          <p:txBody>
            <a:bodyPr wrap="square">
              <a:spAutoFit/>
            </a:bodyPr>
            <a:lstStyle/>
            <a:p>
              <a:r>
                <a:rPr lang="en-IN" sz="1000" kern="100">
                  <a:effectLst/>
                  <a:ea typeface="Calibri" panose="020F0502020204030204" pitchFamily="34" charset="0"/>
                  <a:cs typeface="Times New Roman" panose="02020603050405020304" pitchFamily="18" charset="0"/>
                </a:rPr>
                <a:t>Demand for gold/jewellery is </a:t>
              </a:r>
              <a:r>
                <a:rPr lang="en-IN" sz="1000" b="1" kern="100">
                  <a:effectLst/>
                  <a:ea typeface="Calibri" panose="020F0502020204030204" pitchFamily="34" charset="0"/>
                  <a:cs typeface="Times New Roman" panose="02020603050405020304" pitchFamily="18" charset="0"/>
                </a:rPr>
                <a:t>price sensitive</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Cash flow risks due to </a:t>
              </a:r>
              <a:r>
                <a:rPr lang="en-IN" sz="1000" b="1" kern="100">
                  <a:effectLst/>
                  <a:ea typeface="Calibri" panose="020F0502020204030204" pitchFamily="34" charset="0"/>
                  <a:cs typeface="Times New Roman" panose="02020603050405020304" pitchFamily="18" charset="0"/>
                </a:rPr>
                <a:t>high inventory </a:t>
              </a:r>
              <a:r>
                <a:rPr lang="en-IN" sz="1000" kern="100">
                  <a:effectLst/>
                  <a:ea typeface="Calibri" panose="020F0502020204030204" pitchFamily="34" charset="0"/>
                  <a:cs typeface="Times New Roman" panose="02020603050405020304" pitchFamily="18" charset="0"/>
                </a:rPr>
                <a:t>and seasonal sales</a:t>
              </a:r>
            </a:p>
            <a:p>
              <a:endParaRPr lang="en-IN" sz="1000" kern="100">
                <a:ea typeface="Calibri" panose="020F0502020204030204" pitchFamily="34" charset="0"/>
                <a:cs typeface="Times New Roman" panose="02020603050405020304" pitchFamily="18" charset="0"/>
              </a:endParaRPr>
            </a:p>
            <a:p>
              <a:r>
                <a:rPr lang="en-US" sz="1000"/>
                <a:t>Impact of unanticipated </a:t>
              </a:r>
              <a:r>
                <a:rPr lang="en-US" sz="1000" b="1"/>
                <a:t>regulatory</a:t>
              </a:r>
              <a:r>
                <a:rPr lang="en-US" sz="1000"/>
                <a:t> changes (e.g., import duty)</a:t>
              </a:r>
            </a:p>
          </p:txBody>
        </p:sp>
        <p:grpSp>
          <p:nvGrpSpPr>
            <p:cNvPr id="59" name="Group 58">
              <a:extLst>
                <a:ext uri="{FF2B5EF4-FFF2-40B4-BE49-F238E27FC236}">
                  <a16:creationId xmlns:a16="http://schemas.microsoft.com/office/drawing/2014/main" id="{CE0844D9-6C86-4736-8B4C-80F6EEBCC461}"/>
                </a:ext>
              </a:extLst>
            </p:cNvPr>
            <p:cNvGrpSpPr/>
            <p:nvPr/>
          </p:nvGrpSpPr>
          <p:grpSpPr>
            <a:xfrm>
              <a:off x="4208732" y="5650791"/>
              <a:ext cx="250265" cy="252000"/>
              <a:chOff x="3792679" y="2502496"/>
              <a:chExt cx="450000" cy="487548"/>
            </a:xfrm>
          </p:grpSpPr>
          <p:pic>
            <p:nvPicPr>
              <p:cNvPr id="60" name="Graphic 59" descr="Warning with solid fill">
                <a:extLst>
                  <a:ext uri="{FF2B5EF4-FFF2-40B4-BE49-F238E27FC236}">
                    <a16:creationId xmlns:a16="http://schemas.microsoft.com/office/drawing/2014/main" id="{E9E13FEC-828C-631A-5DDF-F5A076E22D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1" name="Oval 60">
                <a:extLst>
                  <a:ext uri="{FF2B5EF4-FFF2-40B4-BE49-F238E27FC236}">
                    <a16:creationId xmlns:a16="http://schemas.microsoft.com/office/drawing/2014/main" id="{AA56FD8E-A624-5CFD-77D0-8228E598DDCA}"/>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A2EE5F96-199D-D4D6-1310-1113736C3C89}"/>
                </a:ext>
              </a:extLst>
            </p:cNvPr>
            <p:cNvGrpSpPr/>
            <p:nvPr/>
          </p:nvGrpSpPr>
          <p:grpSpPr>
            <a:xfrm>
              <a:off x="4208732" y="5950317"/>
              <a:ext cx="250265" cy="252000"/>
              <a:chOff x="3792679" y="2502496"/>
              <a:chExt cx="450000" cy="487548"/>
            </a:xfrm>
          </p:grpSpPr>
          <p:pic>
            <p:nvPicPr>
              <p:cNvPr id="63" name="Graphic 62" descr="Warning with solid fill">
                <a:extLst>
                  <a:ext uri="{FF2B5EF4-FFF2-40B4-BE49-F238E27FC236}">
                    <a16:creationId xmlns:a16="http://schemas.microsoft.com/office/drawing/2014/main" id="{3AF5C0E1-BB46-E49E-FAD4-108FB52D36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4" name="Oval 63">
                <a:extLst>
                  <a:ext uri="{FF2B5EF4-FFF2-40B4-BE49-F238E27FC236}">
                    <a16:creationId xmlns:a16="http://schemas.microsoft.com/office/drawing/2014/main" id="{F10C37A8-AB2E-0049-9EB7-28D4EE5A5631}"/>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5" name="Group 64">
              <a:extLst>
                <a:ext uri="{FF2B5EF4-FFF2-40B4-BE49-F238E27FC236}">
                  <a16:creationId xmlns:a16="http://schemas.microsoft.com/office/drawing/2014/main" id="{217352A0-5235-6038-8F21-BF3F897565DA}"/>
                </a:ext>
              </a:extLst>
            </p:cNvPr>
            <p:cNvGrpSpPr/>
            <p:nvPr/>
          </p:nvGrpSpPr>
          <p:grpSpPr>
            <a:xfrm>
              <a:off x="4208732" y="6249842"/>
              <a:ext cx="250265" cy="252000"/>
              <a:chOff x="3792679" y="2502496"/>
              <a:chExt cx="450000" cy="487548"/>
            </a:xfrm>
          </p:grpSpPr>
          <p:pic>
            <p:nvPicPr>
              <p:cNvPr id="66" name="Graphic 65" descr="Warning with solid fill">
                <a:extLst>
                  <a:ext uri="{FF2B5EF4-FFF2-40B4-BE49-F238E27FC236}">
                    <a16:creationId xmlns:a16="http://schemas.microsoft.com/office/drawing/2014/main" id="{7F61FEA0-D29A-62FD-076F-55FF1366D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4291" y="2502496"/>
                <a:ext cx="426776" cy="426776"/>
              </a:xfrm>
              <a:prstGeom prst="rect">
                <a:avLst/>
              </a:prstGeom>
            </p:spPr>
          </p:pic>
          <p:sp>
            <p:nvSpPr>
              <p:cNvPr id="67" name="Oval 66">
                <a:extLst>
                  <a:ext uri="{FF2B5EF4-FFF2-40B4-BE49-F238E27FC236}">
                    <a16:creationId xmlns:a16="http://schemas.microsoft.com/office/drawing/2014/main" id="{41E648D1-B892-D9AC-5200-8ED4DC325FA4}"/>
                  </a:ext>
                </a:extLst>
              </p:cNvPr>
              <p:cNvSpPr/>
              <p:nvPr/>
            </p:nvSpPr>
            <p:spPr>
              <a:xfrm>
                <a:off x="3792679" y="2540044"/>
                <a:ext cx="450000" cy="450000"/>
              </a:xfrm>
              <a:prstGeom prst="ellipse">
                <a:avLst/>
              </a:prstGeom>
              <a:noFill/>
              <a:ln>
                <a:solidFill>
                  <a:srgbClr val="E4A7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Free Check Mark SVG, PNG Icon, Symbol. Download Image.">
              <a:extLst>
                <a:ext uri="{FF2B5EF4-FFF2-40B4-BE49-F238E27FC236}">
                  <a16:creationId xmlns:a16="http://schemas.microsoft.com/office/drawing/2014/main" id="{06B3C8D3-C0F3-CDAD-D301-02C8A4F350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6428" y="4548142"/>
              <a:ext cx="227781" cy="227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ree Check Mark SVG, PNG Icon, Symbol. Download Image.">
              <a:extLst>
                <a:ext uri="{FF2B5EF4-FFF2-40B4-BE49-F238E27FC236}">
                  <a16:creationId xmlns:a16="http://schemas.microsoft.com/office/drawing/2014/main" id="{2817C7D4-4DD1-695F-43BE-14B1515FEC4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1384" y="4911228"/>
              <a:ext cx="227781" cy="227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ree Check Mark SVG, PNG Icon, Symbol. Download Image.">
              <a:extLst>
                <a:ext uri="{FF2B5EF4-FFF2-40B4-BE49-F238E27FC236}">
                  <a16:creationId xmlns:a16="http://schemas.microsoft.com/office/drawing/2014/main" id="{90255C18-87F4-024A-1AA9-F4314C467C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6427" y="5226545"/>
              <a:ext cx="227781" cy="2277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64F8DD9B-6FE4-DBC1-31D1-7944B4AEE5B5}"/>
              </a:ext>
            </a:extLst>
          </p:cNvPr>
          <p:cNvGrpSpPr/>
          <p:nvPr/>
        </p:nvGrpSpPr>
        <p:grpSpPr>
          <a:xfrm>
            <a:off x="8246497" y="4775923"/>
            <a:ext cx="3842605" cy="1831178"/>
            <a:chOff x="8246497" y="4775923"/>
            <a:chExt cx="3842605" cy="1831178"/>
          </a:xfrm>
        </p:grpSpPr>
        <p:sp>
          <p:nvSpPr>
            <p:cNvPr id="129" name="Rounded Rectangle 66">
              <a:extLst>
                <a:ext uri="{FF2B5EF4-FFF2-40B4-BE49-F238E27FC236}">
                  <a16:creationId xmlns:a16="http://schemas.microsoft.com/office/drawing/2014/main" id="{DD63D50A-7FA5-DCAC-AA40-26DE14CEA143}"/>
                </a:ext>
              </a:extLst>
            </p:cNvPr>
            <p:cNvSpPr/>
            <p:nvPr/>
          </p:nvSpPr>
          <p:spPr>
            <a:xfrm>
              <a:off x="8246497" y="5213086"/>
              <a:ext cx="3611993" cy="1377671"/>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116D20C1-3877-2B20-2C36-C2BC0BD52EC1}"/>
                </a:ext>
              </a:extLst>
            </p:cNvPr>
            <p:cNvPicPr>
              <a:picLocks noChangeAspect="1"/>
            </p:cNvPicPr>
            <p:nvPr/>
          </p:nvPicPr>
          <p:blipFill>
            <a:blip r:embed="rId14"/>
            <a:stretch>
              <a:fillRect/>
            </a:stretch>
          </p:blipFill>
          <p:spPr>
            <a:xfrm>
              <a:off x="9329729" y="5460014"/>
              <a:ext cx="1073761" cy="962756"/>
            </a:xfrm>
            <a:prstGeom prst="rect">
              <a:avLst/>
            </a:prstGeom>
          </p:spPr>
        </p:pic>
        <p:sp>
          <p:nvSpPr>
            <p:cNvPr id="85" name="Rounded Rectangle 2">
              <a:extLst>
                <a:ext uri="{FF2B5EF4-FFF2-40B4-BE49-F238E27FC236}">
                  <a16:creationId xmlns:a16="http://schemas.microsoft.com/office/drawing/2014/main" id="{19FD7261-8807-94CC-8101-5F0016739C0D}"/>
                </a:ext>
              </a:extLst>
            </p:cNvPr>
            <p:cNvSpPr/>
            <p:nvPr/>
          </p:nvSpPr>
          <p:spPr>
            <a:xfrm>
              <a:off x="8269853" y="4775923"/>
              <a:ext cx="3578941" cy="406881"/>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Porter Five Forces Analysis</a:t>
              </a:r>
            </a:p>
          </p:txBody>
        </p:sp>
        <p:sp>
          <p:nvSpPr>
            <p:cNvPr id="88" name="object 57">
              <a:extLst>
                <a:ext uri="{FF2B5EF4-FFF2-40B4-BE49-F238E27FC236}">
                  <a16:creationId xmlns:a16="http://schemas.microsoft.com/office/drawing/2014/main" id="{6B0E6ABC-5B3B-EF91-F9D2-1D2BB8BDBA2B}"/>
                </a:ext>
              </a:extLst>
            </p:cNvPr>
            <p:cNvSpPr/>
            <p:nvPr/>
          </p:nvSpPr>
          <p:spPr>
            <a:xfrm>
              <a:off x="10168336" y="5213086"/>
              <a:ext cx="1642055"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89" name="TextBox 88">
              <a:extLst>
                <a:ext uri="{FF2B5EF4-FFF2-40B4-BE49-F238E27FC236}">
                  <a16:creationId xmlns:a16="http://schemas.microsoft.com/office/drawing/2014/main" id="{32659E36-3397-3FBE-7FD5-7A6150FF5479}"/>
                </a:ext>
              </a:extLst>
            </p:cNvPr>
            <p:cNvSpPr txBox="1"/>
            <p:nvPr/>
          </p:nvSpPr>
          <p:spPr>
            <a:xfrm>
              <a:off x="10195233" y="5193390"/>
              <a:ext cx="1642055" cy="5232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Supplier Power: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Product differentiation</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Backward integration</a:t>
              </a:r>
            </a:p>
          </p:txBody>
        </p:sp>
        <p:sp>
          <p:nvSpPr>
            <p:cNvPr id="90" name="TextBox 89">
              <a:extLst>
                <a:ext uri="{FF2B5EF4-FFF2-40B4-BE49-F238E27FC236}">
                  <a16:creationId xmlns:a16="http://schemas.microsoft.com/office/drawing/2014/main" id="{265CB42A-41E8-CBC7-4EB4-46B381528078}"/>
                </a:ext>
              </a:extLst>
            </p:cNvPr>
            <p:cNvSpPr txBox="1"/>
            <p:nvPr/>
          </p:nvSpPr>
          <p:spPr>
            <a:xfrm>
              <a:off x="10447047" y="5679097"/>
              <a:ext cx="1642055" cy="5232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Buyer Power: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Quality assurance</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Low-cost switching</a:t>
              </a:r>
            </a:p>
          </p:txBody>
        </p:sp>
        <p:sp>
          <p:nvSpPr>
            <p:cNvPr id="91" name="TextBox 90">
              <a:extLst>
                <a:ext uri="{FF2B5EF4-FFF2-40B4-BE49-F238E27FC236}">
                  <a16:creationId xmlns:a16="http://schemas.microsoft.com/office/drawing/2014/main" id="{E2E9F18D-2C03-F2E9-CD37-E61069B3C6DE}"/>
                </a:ext>
              </a:extLst>
            </p:cNvPr>
            <p:cNvSpPr txBox="1"/>
            <p:nvPr/>
          </p:nvSpPr>
          <p:spPr>
            <a:xfrm>
              <a:off x="10233045" y="6193185"/>
              <a:ext cx="1673742" cy="384721"/>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Threat of Substitutes: </a:t>
              </a:r>
              <a:r>
                <a:rPr lang="en-IN" sz="1000" b="1" kern="100">
                  <a:ea typeface="Calibri" panose="020F0502020204030204" pitchFamily="34" charset="0"/>
                  <a:cs typeface="Times New Roman" panose="02020603050405020304" pitchFamily="18" charset="0"/>
                </a:rPr>
                <a:t>High</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Cheap alternatives (gifts)</a:t>
              </a:r>
            </a:p>
          </p:txBody>
        </p:sp>
        <p:sp>
          <p:nvSpPr>
            <p:cNvPr id="92" name="TextBox 91">
              <a:extLst>
                <a:ext uri="{FF2B5EF4-FFF2-40B4-BE49-F238E27FC236}">
                  <a16:creationId xmlns:a16="http://schemas.microsoft.com/office/drawing/2014/main" id="{2F258A73-88DB-C957-A15B-6AFCEBF8218A}"/>
                </a:ext>
              </a:extLst>
            </p:cNvPr>
            <p:cNvSpPr txBox="1"/>
            <p:nvPr/>
          </p:nvSpPr>
          <p:spPr>
            <a:xfrm>
              <a:off x="8249264" y="5945381"/>
              <a:ext cx="1387741" cy="661720"/>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New Entrants: </a:t>
              </a:r>
              <a:r>
                <a:rPr lang="en-IN" sz="1000" b="1" kern="100">
                  <a:ea typeface="Calibri" panose="020F0502020204030204" pitchFamily="34" charset="0"/>
                  <a:cs typeface="Times New Roman" panose="02020603050405020304" pitchFamily="18" charset="0"/>
                </a:rPr>
                <a:t>High</a:t>
              </a:r>
            </a:p>
            <a:p>
              <a:pPr marL="171450" indent="-171450">
                <a:buFont typeface="Arial" panose="020B0604020202020204" pitchFamily="34" charset="0"/>
                <a:buChar char="•"/>
              </a:pPr>
              <a:r>
                <a:rPr lang="en-IN" sz="900" kern="100">
                  <a:solidFill>
                    <a:schemeClr val="accent6">
                      <a:lumMod val="50000"/>
                    </a:schemeClr>
                  </a:solidFill>
                  <a:ea typeface="Calibri" panose="020F0502020204030204" pitchFamily="34" charset="0"/>
                  <a:cs typeface="Times New Roman" panose="02020603050405020304" pitchFamily="18" charset="0"/>
                </a:rPr>
                <a:t>Opportunities in fashion and costume jewellery</a:t>
              </a:r>
            </a:p>
          </p:txBody>
        </p:sp>
        <p:sp>
          <p:nvSpPr>
            <p:cNvPr id="93" name="TextBox 92">
              <a:extLst>
                <a:ext uri="{FF2B5EF4-FFF2-40B4-BE49-F238E27FC236}">
                  <a16:creationId xmlns:a16="http://schemas.microsoft.com/office/drawing/2014/main" id="{6BEB864A-86F5-E049-A9EE-2E30B2112746}"/>
                </a:ext>
              </a:extLst>
            </p:cNvPr>
            <p:cNvSpPr txBox="1"/>
            <p:nvPr/>
          </p:nvSpPr>
          <p:spPr>
            <a:xfrm>
              <a:off x="8289231" y="5263297"/>
              <a:ext cx="1331288" cy="384721"/>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Rivalry: </a:t>
              </a:r>
              <a:r>
                <a:rPr lang="en-IN" sz="1000" b="1" kern="100">
                  <a:ea typeface="Calibri" panose="020F0502020204030204" pitchFamily="34" charset="0"/>
                  <a:cs typeface="Times New Roman" panose="02020603050405020304" pitchFamily="18" charset="0"/>
                </a:rPr>
                <a:t>Medium</a:t>
              </a:r>
            </a:p>
            <a:p>
              <a:pPr marL="171450" indent="-171450">
                <a:buFont typeface="Arial" panose="020B0604020202020204" pitchFamily="34" charset="0"/>
                <a:buChar char="•"/>
              </a:pPr>
              <a:r>
                <a:rPr lang="en-IN" sz="900" kern="100">
                  <a:solidFill>
                    <a:srgbClr val="C00000"/>
                  </a:solidFill>
                  <a:ea typeface="Calibri" panose="020F0502020204030204" pitchFamily="34" charset="0"/>
                  <a:cs typeface="Times New Roman" panose="02020603050405020304" pitchFamily="18" charset="0"/>
                </a:rPr>
                <a:t>Highly fragmented</a:t>
              </a:r>
            </a:p>
          </p:txBody>
        </p:sp>
        <p:sp>
          <p:nvSpPr>
            <p:cNvPr id="94" name="object 57">
              <a:extLst>
                <a:ext uri="{FF2B5EF4-FFF2-40B4-BE49-F238E27FC236}">
                  <a16:creationId xmlns:a16="http://schemas.microsoft.com/office/drawing/2014/main" id="{9B8F942E-F2B7-28DA-6E36-B48494E02732}"/>
                </a:ext>
              </a:extLst>
            </p:cNvPr>
            <p:cNvSpPr/>
            <p:nvPr/>
          </p:nvSpPr>
          <p:spPr>
            <a:xfrm>
              <a:off x="8281791" y="5251878"/>
              <a:ext cx="1217710"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5" name="object 57">
              <a:extLst>
                <a:ext uri="{FF2B5EF4-FFF2-40B4-BE49-F238E27FC236}">
                  <a16:creationId xmlns:a16="http://schemas.microsoft.com/office/drawing/2014/main" id="{3CFCBD16-5171-D3A1-229B-A7A214A3352F}"/>
                </a:ext>
              </a:extLst>
            </p:cNvPr>
            <p:cNvSpPr/>
            <p:nvPr/>
          </p:nvSpPr>
          <p:spPr>
            <a:xfrm>
              <a:off x="8281791" y="5979802"/>
              <a:ext cx="1213014" cy="574142"/>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6" name="object 57">
              <a:extLst>
                <a:ext uri="{FF2B5EF4-FFF2-40B4-BE49-F238E27FC236}">
                  <a16:creationId xmlns:a16="http://schemas.microsoft.com/office/drawing/2014/main" id="{D46170CE-25E8-76F6-D346-BAC36B5732A6}"/>
                </a:ext>
              </a:extLst>
            </p:cNvPr>
            <p:cNvSpPr/>
            <p:nvPr/>
          </p:nvSpPr>
          <p:spPr>
            <a:xfrm>
              <a:off x="10273716" y="6198984"/>
              <a:ext cx="1545446" cy="359086"/>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97" name="object 57">
              <a:extLst>
                <a:ext uri="{FF2B5EF4-FFF2-40B4-BE49-F238E27FC236}">
                  <a16:creationId xmlns:a16="http://schemas.microsoft.com/office/drawing/2014/main" id="{8B29C2C6-2BB9-6E49-8BAB-2DAE1D42306C}"/>
                </a:ext>
              </a:extLst>
            </p:cNvPr>
            <p:cNvSpPr/>
            <p:nvPr/>
          </p:nvSpPr>
          <p:spPr>
            <a:xfrm>
              <a:off x="10407719" y="5727120"/>
              <a:ext cx="1400760" cy="41911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grpSp>
      <p:grpSp>
        <p:nvGrpSpPr>
          <p:cNvPr id="48" name="Group 47">
            <a:extLst>
              <a:ext uri="{FF2B5EF4-FFF2-40B4-BE49-F238E27FC236}">
                <a16:creationId xmlns:a16="http://schemas.microsoft.com/office/drawing/2014/main" id="{E90DCE67-20A0-0DFB-2327-E3F810B339F9}"/>
              </a:ext>
            </a:extLst>
          </p:cNvPr>
          <p:cNvGrpSpPr/>
          <p:nvPr/>
        </p:nvGrpSpPr>
        <p:grpSpPr>
          <a:xfrm>
            <a:off x="4568155" y="1006786"/>
            <a:ext cx="3440308" cy="1807338"/>
            <a:chOff x="4568155" y="1006786"/>
            <a:chExt cx="3440308" cy="1807338"/>
          </a:xfrm>
        </p:grpSpPr>
        <p:sp>
          <p:nvSpPr>
            <p:cNvPr id="19" name="Rounded Rectangle 66">
              <a:extLst>
                <a:ext uri="{FF2B5EF4-FFF2-40B4-BE49-F238E27FC236}">
                  <a16:creationId xmlns:a16="http://schemas.microsoft.com/office/drawing/2014/main" id="{357D8892-1025-AD99-7435-91A1E7C61B4C}"/>
                </a:ext>
              </a:extLst>
            </p:cNvPr>
            <p:cNvSpPr/>
            <p:nvPr/>
          </p:nvSpPr>
          <p:spPr>
            <a:xfrm>
              <a:off x="4584573" y="1398570"/>
              <a:ext cx="3396721"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A448C21-D46D-7578-F495-C16BBCDF7F73}"/>
                </a:ext>
              </a:extLst>
            </p:cNvPr>
            <p:cNvPicPr>
              <a:picLocks noChangeAspect="1"/>
            </p:cNvPicPr>
            <p:nvPr/>
          </p:nvPicPr>
          <p:blipFill>
            <a:blip r:embed="rId15"/>
            <a:srcRect l="6894" r="8559" b="6249"/>
            <a:stretch/>
          </p:blipFill>
          <p:spPr>
            <a:xfrm>
              <a:off x="4669176" y="1409212"/>
              <a:ext cx="1618890" cy="1355043"/>
            </a:xfrm>
            <a:prstGeom prst="rect">
              <a:avLst/>
            </a:prstGeom>
          </p:spPr>
        </p:pic>
        <p:pic>
          <p:nvPicPr>
            <p:cNvPr id="21" name="Picture 20">
              <a:extLst>
                <a:ext uri="{FF2B5EF4-FFF2-40B4-BE49-F238E27FC236}">
                  <a16:creationId xmlns:a16="http://schemas.microsoft.com/office/drawing/2014/main" id="{CDA0632E-AFC6-0A9F-F603-835CC3838A15}"/>
                </a:ext>
              </a:extLst>
            </p:cNvPr>
            <p:cNvPicPr>
              <a:picLocks noChangeAspect="1"/>
            </p:cNvPicPr>
            <p:nvPr/>
          </p:nvPicPr>
          <p:blipFill>
            <a:blip r:embed="rId16"/>
            <a:stretch>
              <a:fillRect/>
            </a:stretch>
          </p:blipFill>
          <p:spPr>
            <a:xfrm>
              <a:off x="6219485" y="1420325"/>
              <a:ext cx="1714500" cy="1371600"/>
            </a:xfrm>
            <a:prstGeom prst="rect">
              <a:avLst/>
            </a:prstGeom>
          </p:spPr>
        </p:pic>
        <p:sp>
          <p:nvSpPr>
            <p:cNvPr id="24" name="Rounded Rectangle 2">
              <a:extLst>
                <a:ext uri="{FF2B5EF4-FFF2-40B4-BE49-F238E27FC236}">
                  <a16:creationId xmlns:a16="http://schemas.microsoft.com/office/drawing/2014/main" id="{8BD5BDEF-76DF-A20A-D934-C1B4137C01CA}"/>
                </a:ext>
              </a:extLst>
            </p:cNvPr>
            <p:cNvSpPr/>
            <p:nvPr/>
          </p:nvSpPr>
          <p:spPr>
            <a:xfrm>
              <a:off x="4568155" y="1006786"/>
              <a:ext cx="3440308"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Market Share</a:t>
              </a:r>
            </a:p>
          </p:txBody>
        </p:sp>
      </p:grpSp>
      <p:sp>
        <p:nvSpPr>
          <p:cNvPr id="115" name="TextBox 114">
            <a:extLst>
              <a:ext uri="{FF2B5EF4-FFF2-40B4-BE49-F238E27FC236}">
                <a16:creationId xmlns:a16="http://schemas.microsoft.com/office/drawing/2014/main" id="{B3E5E410-FF6D-2DBA-F5FB-7E1443D11834}"/>
              </a:ext>
            </a:extLst>
          </p:cNvPr>
          <p:cNvSpPr txBox="1"/>
          <p:nvPr/>
        </p:nvSpPr>
        <p:spPr>
          <a:xfrm>
            <a:off x="307662" y="6647351"/>
            <a:ext cx="3945549"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17"/>
              </a:rPr>
              <a:t>Marketline</a:t>
            </a:r>
            <a:r>
              <a:rPr lang="en-US" sz="700"/>
              <a:t>,  </a:t>
            </a:r>
            <a:r>
              <a:rPr lang="en-US" sz="700">
                <a:hlinkClick r:id="rId18"/>
              </a:rPr>
              <a:t>PNG DRHP</a:t>
            </a:r>
            <a:r>
              <a:rPr lang="en-US" sz="700"/>
              <a:t>,  </a:t>
            </a:r>
            <a:r>
              <a:rPr lang="en-US" sz="700">
                <a:hlinkClick r:id="rId19"/>
              </a:rPr>
              <a:t>Screener.com</a:t>
            </a:r>
            <a:r>
              <a:rPr lang="en-US" sz="700"/>
              <a:t>,   </a:t>
            </a:r>
            <a:r>
              <a:rPr lang="en-US" sz="700">
                <a:hlinkClick r:id="rId20"/>
              </a:rPr>
              <a:t>Private Circle – Joyalukkas</a:t>
            </a:r>
            <a:r>
              <a:rPr lang="en-US" sz="700"/>
              <a:t>   </a:t>
            </a:r>
          </a:p>
        </p:txBody>
      </p:sp>
      <p:cxnSp>
        <p:nvCxnSpPr>
          <p:cNvPr id="15" name="Straight Connector 14">
            <a:extLst>
              <a:ext uri="{FF2B5EF4-FFF2-40B4-BE49-F238E27FC236}">
                <a16:creationId xmlns:a16="http://schemas.microsoft.com/office/drawing/2014/main" id="{81BF140D-9395-BC9E-1493-B2A733D40057}"/>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C31C152C-2EF9-797C-219F-016549B3A9E9}"/>
              </a:ext>
            </a:extLst>
          </p:cNvPr>
          <p:cNvGrpSpPr/>
          <p:nvPr/>
        </p:nvGrpSpPr>
        <p:grpSpPr>
          <a:xfrm>
            <a:off x="299524" y="984594"/>
            <a:ext cx="7693200" cy="2819020"/>
            <a:chOff x="299524" y="984594"/>
            <a:chExt cx="7693200" cy="2819020"/>
          </a:xfrm>
        </p:grpSpPr>
        <p:sp>
          <p:nvSpPr>
            <p:cNvPr id="26" name="Rounded Rectangle 66">
              <a:extLst>
                <a:ext uri="{FF2B5EF4-FFF2-40B4-BE49-F238E27FC236}">
                  <a16:creationId xmlns:a16="http://schemas.microsoft.com/office/drawing/2014/main" id="{3724074B-4D0D-FC09-5427-147ECD5D51AB}"/>
                </a:ext>
              </a:extLst>
            </p:cNvPr>
            <p:cNvSpPr/>
            <p:nvPr/>
          </p:nvSpPr>
          <p:spPr>
            <a:xfrm>
              <a:off x="2528461" y="1391221"/>
              <a:ext cx="1914379"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9" name="Diagram 108">
              <a:extLst>
                <a:ext uri="{FF2B5EF4-FFF2-40B4-BE49-F238E27FC236}">
                  <a16:creationId xmlns:a16="http://schemas.microsoft.com/office/drawing/2014/main" id="{C3A66C5A-F5F0-10A0-846E-B6324870C7E1}"/>
                </a:ext>
              </a:extLst>
            </p:cNvPr>
            <p:cNvGraphicFramePr/>
            <p:nvPr/>
          </p:nvGraphicFramePr>
          <p:xfrm>
            <a:off x="353314" y="3310790"/>
            <a:ext cx="7611463" cy="492824"/>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112" name="Rounded Rectangle 2">
              <a:extLst>
                <a:ext uri="{FF2B5EF4-FFF2-40B4-BE49-F238E27FC236}">
                  <a16:creationId xmlns:a16="http://schemas.microsoft.com/office/drawing/2014/main" id="{DDBEC851-0C94-48EE-DF3B-1F7A839C4C84}"/>
                </a:ext>
              </a:extLst>
            </p:cNvPr>
            <p:cNvSpPr/>
            <p:nvPr/>
          </p:nvSpPr>
          <p:spPr>
            <a:xfrm>
              <a:off x="299524" y="2910598"/>
              <a:ext cx="7693200" cy="35530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noProof="0">
                  <a:solidFill>
                    <a:schemeClr val="tx1"/>
                  </a:solidFill>
                </a:rPr>
                <a:t>Organized Retail Jewellers – Sourcing &amp; Procurement Framework </a:t>
              </a:r>
            </a:p>
          </p:txBody>
        </p:sp>
        <p:sp>
          <p:nvSpPr>
            <p:cNvPr id="12" name="Rounded Rectangle 2">
              <a:extLst>
                <a:ext uri="{FF2B5EF4-FFF2-40B4-BE49-F238E27FC236}">
                  <a16:creationId xmlns:a16="http://schemas.microsoft.com/office/drawing/2014/main" id="{E043FDA9-1709-2979-7F80-6C4F2C3A8893}"/>
                </a:ext>
              </a:extLst>
            </p:cNvPr>
            <p:cNvSpPr/>
            <p:nvPr/>
          </p:nvSpPr>
          <p:spPr>
            <a:xfrm>
              <a:off x="2513392" y="1006080"/>
              <a:ext cx="1922120" cy="33261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Gold Consumption</a:t>
              </a:r>
            </a:p>
          </p:txBody>
        </p:sp>
        <p:grpSp>
          <p:nvGrpSpPr>
            <p:cNvPr id="36" name="Group 35">
              <a:extLst>
                <a:ext uri="{FF2B5EF4-FFF2-40B4-BE49-F238E27FC236}">
                  <a16:creationId xmlns:a16="http://schemas.microsoft.com/office/drawing/2014/main" id="{7C38A628-1441-F189-1095-3E102A8EBE2C}"/>
                </a:ext>
              </a:extLst>
            </p:cNvPr>
            <p:cNvGrpSpPr/>
            <p:nvPr/>
          </p:nvGrpSpPr>
          <p:grpSpPr>
            <a:xfrm>
              <a:off x="305965" y="984594"/>
              <a:ext cx="2074784" cy="1813930"/>
              <a:chOff x="305965" y="984594"/>
              <a:chExt cx="2074784" cy="1813930"/>
            </a:xfrm>
          </p:grpSpPr>
          <p:sp>
            <p:nvSpPr>
              <p:cNvPr id="3" name="TextBox 2">
                <a:extLst>
                  <a:ext uri="{FF2B5EF4-FFF2-40B4-BE49-F238E27FC236}">
                    <a16:creationId xmlns:a16="http://schemas.microsoft.com/office/drawing/2014/main" id="{56C7405E-720F-3D7D-A307-695603A69DED}"/>
                  </a:ext>
                </a:extLst>
              </p:cNvPr>
              <p:cNvSpPr txBox="1"/>
              <p:nvPr/>
            </p:nvSpPr>
            <p:spPr>
              <a:xfrm>
                <a:off x="802305" y="984594"/>
                <a:ext cx="1578444" cy="64698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27%</a:t>
                </a:r>
                <a:r>
                  <a:rPr lang="en-IN" sz="1200" b="1" i="0">
                    <a:solidFill>
                      <a:srgbClr val="000000"/>
                    </a:solidFill>
                    <a:effectLst/>
                    <a:latin typeface="Aptos" panose="020B0004020202020204" pitchFamily="34" charset="0"/>
                  </a:rPr>
                  <a:t> </a:t>
                </a:r>
              </a:p>
              <a:p>
                <a:pPr algn="ctr"/>
                <a:r>
                  <a:rPr lang="en-US" sz="1000">
                    <a:latin typeface="Aptos" panose="020B0004020202020204" pitchFamily="34" charset="0"/>
                  </a:rPr>
                  <a:t>India’s share of global gold consumption </a:t>
                </a:r>
              </a:p>
            </p:txBody>
          </p:sp>
          <p:sp>
            <p:nvSpPr>
              <p:cNvPr id="4" name="TextBox 3">
                <a:extLst>
                  <a:ext uri="{FF2B5EF4-FFF2-40B4-BE49-F238E27FC236}">
                    <a16:creationId xmlns:a16="http://schemas.microsoft.com/office/drawing/2014/main" id="{040D8032-7597-338C-7378-F18D102E9C1B}"/>
                  </a:ext>
                </a:extLst>
              </p:cNvPr>
              <p:cNvSpPr txBox="1"/>
              <p:nvPr/>
            </p:nvSpPr>
            <p:spPr>
              <a:xfrm>
                <a:off x="800956" y="1738326"/>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US$ 70B </a:t>
                </a:r>
              </a:p>
              <a:p>
                <a:pPr algn="ctr"/>
                <a:r>
                  <a:rPr lang="en-US" sz="1000">
                    <a:latin typeface="Aptos" panose="020B0004020202020204" pitchFamily="34" charset="0"/>
                  </a:rPr>
                  <a:t>Market size (2023) </a:t>
                </a:r>
              </a:p>
            </p:txBody>
          </p:sp>
          <p:sp>
            <p:nvSpPr>
              <p:cNvPr id="10" name="TextBox 9">
                <a:extLst>
                  <a:ext uri="{FF2B5EF4-FFF2-40B4-BE49-F238E27FC236}">
                    <a16:creationId xmlns:a16="http://schemas.microsoft.com/office/drawing/2014/main" id="{7CC218A2-85CA-A638-3BBC-5AC0D3C8E7DA}"/>
                  </a:ext>
                </a:extLst>
              </p:cNvPr>
              <p:cNvSpPr txBox="1"/>
              <p:nvPr/>
            </p:nvSpPr>
            <p:spPr>
              <a:xfrm>
                <a:off x="800956" y="2321798"/>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16%</a:t>
                </a:r>
                <a:r>
                  <a:rPr lang="en-IN" sz="1200" b="1" i="0">
                    <a:solidFill>
                      <a:srgbClr val="000000"/>
                    </a:solidFill>
                    <a:effectLst/>
                    <a:latin typeface="Aptos" panose="020B0004020202020204" pitchFamily="34" charset="0"/>
                  </a:rPr>
                  <a:t> CAGR</a:t>
                </a:r>
              </a:p>
              <a:p>
                <a:pPr algn="ctr"/>
                <a:r>
                  <a:rPr lang="en-US" sz="1000">
                    <a:latin typeface="Aptos" panose="020B0004020202020204" pitchFamily="34" charset="0"/>
                  </a:rPr>
                  <a:t>Exp. growth (2023-2028) </a:t>
                </a:r>
              </a:p>
            </p:txBody>
          </p:sp>
          <p:sp>
            <p:nvSpPr>
              <p:cNvPr id="113" name="Rectangle 112">
                <a:extLst>
                  <a:ext uri="{FF2B5EF4-FFF2-40B4-BE49-F238E27FC236}">
                    <a16:creationId xmlns:a16="http://schemas.microsoft.com/office/drawing/2014/main" id="{0129454D-2ADE-51B6-A8F5-0013DC8F849C}"/>
                  </a:ext>
                </a:extLst>
              </p:cNvPr>
              <p:cNvSpPr/>
              <p:nvPr/>
            </p:nvSpPr>
            <p:spPr>
              <a:xfrm>
                <a:off x="305965" y="984594"/>
                <a:ext cx="313429" cy="1800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b="1"/>
                  <a:t>Indian Market</a:t>
                </a:r>
              </a:p>
            </p:txBody>
          </p:sp>
        </p:grpSp>
        <p:pic>
          <p:nvPicPr>
            <p:cNvPr id="127" name="Picture 126">
              <a:extLst>
                <a:ext uri="{FF2B5EF4-FFF2-40B4-BE49-F238E27FC236}">
                  <a16:creationId xmlns:a16="http://schemas.microsoft.com/office/drawing/2014/main" id="{8882D75D-8E00-9C5D-9370-4534F73ED231}"/>
                </a:ext>
              </a:extLst>
            </p:cNvPr>
            <p:cNvPicPr>
              <a:picLocks noChangeAspect="1"/>
            </p:cNvPicPr>
            <p:nvPr/>
          </p:nvPicPr>
          <p:blipFill>
            <a:blip r:embed="rId26"/>
            <a:stretch>
              <a:fillRect/>
            </a:stretch>
          </p:blipFill>
          <p:spPr>
            <a:xfrm>
              <a:off x="2744477" y="1439718"/>
              <a:ext cx="1476581" cy="1076475"/>
            </a:xfrm>
            <a:prstGeom prst="rect">
              <a:avLst/>
            </a:prstGeom>
          </p:spPr>
        </p:pic>
        <p:pic>
          <p:nvPicPr>
            <p:cNvPr id="104" name="Picture 103">
              <a:extLst>
                <a:ext uri="{FF2B5EF4-FFF2-40B4-BE49-F238E27FC236}">
                  <a16:creationId xmlns:a16="http://schemas.microsoft.com/office/drawing/2014/main" id="{503D1477-0A8C-F895-53DB-7933A29191FC}"/>
                </a:ext>
              </a:extLst>
            </p:cNvPr>
            <p:cNvPicPr>
              <a:picLocks noChangeAspect="1"/>
            </p:cNvPicPr>
            <p:nvPr/>
          </p:nvPicPr>
          <p:blipFill>
            <a:blip r:embed="rId27"/>
            <a:srcRect t="85418"/>
            <a:stretch/>
          </p:blipFill>
          <p:spPr>
            <a:xfrm>
              <a:off x="2544175" y="2494996"/>
              <a:ext cx="1837304" cy="269259"/>
            </a:xfrm>
            <a:prstGeom prst="rect">
              <a:avLst/>
            </a:prstGeom>
          </p:spPr>
        </p:pic>
      </p:grpSp>
    </p:spTree>
    <p:extLst>
      <p:ext uri="{BB962C8B-B14F-4D97-AF65-F5344CB8AC3E}">
        <p14:creationId xmlns:p14="http://schemas.microsoft.com/office/powerpoint/2010/main" val="150123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7C883-EFB0-BEDF-2305-6215AC22DD0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A589ECC8-B6BC-0F7F-4840-59F7D5087F41}"/>
              </a:ext>
            </a:extLst>
          </p:cNvPr>
          <p:cNvGraphicFramePr>
            <a:graphicFrameLocks noGrp="1"/>
          </p:cNvGraphicFramePr>
          <p:nvPr/>
        </p:nvGraphicFramePr>
        <p:xfrm>
          <a:off x="422650" y="1571087"/>
          <a:ext cx="6337771" cy="2916000"/>
        </p:xfrm>
        <a:graphic>
          <a:graphicData uri="http://schemas.openxmlformats.org/drawingml/2006/table">
            <a:tbl>
              <a:tblPr/>
              <a:tblGrid>
                <a:gridCol w="1142971">
                  <a:extLst>
                    <a:ext uri="{9D8B030D-6E8A-4147-A177-3AD203B41FA5}">
                      <a16:colId xmlns:a16="http://schemas.microsoft.com/office/drawing/2014/main" val="2488078007"/>
                    </a:ext>
                  </a:extLst>
                </a:gridCol>
                <a:gridCol w="745200">
                  <a:extLst>
                    <a:ext uri="{9D8B030D-6E8A-4147-A177-3AD203B41FA5}">
                      <a16:colId xmlns:a16="http://schemas.microsoft.com/office/drawing/2014/main" val="849633226"/>
                    </a:ext>
                  </a:extLst>
                </a:gridCol>
                <a:gridCol w="741600">
                  <a:extLst>
                    <a:ext uri="{9D8B030D-6E8A-4147-A177-3AD203B41FA5}">
                      <a16:colId xmlns:a16="http://schemas.microsoft.com/office/drawing/2014/main" val="2465436379"/>
                    </a:ext>
                  </a:extLst>
                </a:gridCol>
                <a:gridCol w="741600">
                  <a:extLst>
                    <a:ext uri="{9D8B030D-6E8A-4147-A177-3AD203B41FA5}">
                      <a16:colId xmlns:a16="http://schemas.microsoft.com/office/drawing/2014/main" val="2032704659"/>
                    </a:ext>
                  </a:extLst>
                </a:gridCol>
                <a:gridCol w="741600">
                  <a:extLst>
                    <a:ext uri="{9D8B030D-6E8A-4147-A177-3AD203B41FA5}">
                      <a16:colId xmlns:a16="http://schemas.microsoft.com/office/drawing/2014/main" val="2116074246"/>
                    </a:ext>
                  </a:extLst>
                </a:gridCol>
                <a:gridCol w="741600">
                  <a:extLst>
                    <a:ext uri="{9D8B030D-6E8A-4147-A177-3AD203B41FA5}">
                      <a16:colId xmlns:a16="http://schemas.microsoft.com/office/drawing/2014/main" val="988483334"/>
                    </a:ext>
                  </a:extLst>
                </a:gridCol>
                <a:gridCol w="741600">
                  <a:extLst>
                    <a:ext uri="{9D8B030D-6E8A-4147-A177-3AD203B41FA5}">
                      <a16:colId xmlns:a16="http://schemas.microsoft.com/office/drawing/2014/main" val="2398325914"/>
                    </a:ext>
                  </a:extLst>
                </a:gridCol>
                <a:gridCol w="741600">
                  <a:extLst>
                    <a:ext uri="{9D8B030D-6E8A-4147-A177-3AD203B41FA5}">
                      <a16:colId xmlns:a16="http://schemas.microsoft.com/office/drawing/2014/main" val="2997451711"/>
                    </a:ext>
                  </a:extLst>
                </a:gridCol>
              </a:tblGrid>
              <a:tr h="324000">
                <a:tc>
                  <a:txBody>
                    <a:bodyPr/>
                    <a:lstStyle/>
                    <a:p>
                      <a:pPr algn="ctr" fontAlgn="ctr"/>
                      <a:r>
                        <a:rPr lang="en-IN" sz="800" b="1" i="0" u="none" strike="noStrike">
                          <a:solidFill>
                            <a:schemeClr val="bg1"/>
                          </a:solidFill>
                          <a:effectLst/>
                          <a:latin typeface="Aptos Narrow"/>
                        </a:rPr>
                        <a:t>P/E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endParaRPr lang="en-IN" sz="900" b="0" i="0" u="none" strike="noStrike">
                        <a:solidFill>
                          <a:schemeClr val="tx1"/>
                        </a:solidFill>
                        <a:effectLst/>
                        <a:latin typeface="+mn-lt"/>
                      </a:endParaRP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87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118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18.2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324000">
                <a:tc>
                  <a:txBody>
                    <a:bodyPr/>
                    <a:lstStyle/>
                    <a:p>
                      <a:pPr algn="ctr" fontAlgn="ctr"/>
                      <a:r>
                        <a:rPr lang="en-IN" sz="800" b="1" i="0" u="none" strike="noStrike">
                          <a:solidFill>
                            <a:schemeClr val="bg1"/>
                          </a:solidFill>
                          <a:effectLst/>
                          <a:latin typeface="Aptos Narrow"/>
                        </a:rPr>
                        <a:t>Revenue from </a:t>
                      </a:r>
                    </a:p>
                    <a:p>
                      <a:pPr algn="ctr" fontAlgn="ctr"/>
                      <a:r>
                        <a:rPr lang="en-IN" sz="800" b="1" i="0" u="none" strike="noStrike">
                          <a:solidFill>
                            <a:schemeClr val="bg1"/>
                          </a:solidFill>
                          <a:effectLst/>
                          <a:latin typeface="Aptos Narrow"/>
                        </a:rPr>
                        <a:t>Operations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52,453</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19,708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5,340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4,094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14,526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2,324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324000">
                <a:tc>
                  <a:txBody>
                    <a:bodyPr/>
                    <a:lstStyle/>
                    <a:p>
                      <a:pPr algn="ctr" fontAlgn="ctr"/>
                      <a:r>
                        <a:rPr lang="en-IN" sz="800" b="1" i="0" u="none" strike="noStrike">
                          <a:solidFill>
                            <a:schemeClr val="bg1"/>
                          </a:solidFill>
                          <a:effectLst/>
                          <a:latin typeface="Aptos Narrow"/>
                        </a:rPr>
                        <a:t>EBITDA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1,307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5,334 </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1,164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1,529.65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130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324000">
                <a:tc>
                  <a:txBody>
                    <a:bodyPr/>
                    <a:lstStyle/>
                    <a:p>
                      <a:pPr algn="ctr" fontAlgn="ctr"/>
                      <a:r>
                        <a:rPr lang="en-IN" sz="800" b="1" i="0" u="none" strike="noStrike">
                          <a:solidFill>
                            <a:schemeClr val="bg1"/>
                          </a:solidFill>
                          <a:effectLst/>
                          <a:latin typeface="Aptos Narrow"/>
                        </a:rPr>
                        <a:t>EBITDA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7.6%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201186"/>
                  </a:ext>
                </a:extLst>
              </a:tr>
              <a:tr h="324000">
                <a:tc>
                  <a:txBody>
                    <a:bodyPr/>
                    <a:lstStyle/>
                    <a:p>
                      <a:pPr algn="ctr" fontAlgn="ctr"/>
                      <a:r>
                        <a:rPr lang="en-IN" sz="800" b="1" i="0" u="none" strike="noStrike">
                          <a:solidFill>
                            <a:schemeClr val="bg1"/>
                          </a:solidFill>
                          <a:effectLst/>
                          <a:latin typeface="Aptos Narrow"/>
                        </a:rPr>
                        <a:t>PAT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741.00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3454.00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630.29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213.62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121.19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899</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60.11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834597"/>
                  </a:ext>
                </a:extLst>
              </a:tr>
              <a:tr h="324000">
                <a:tc>
                  <a:txBody>
                    <a:bodyPr/>
                    <a:lstStyle/>
                    <a:p>
                      <a:pPr algn="ctr" fontAlgn="ctr"/>
                      <a:r>
                        <a:rPr lang="en-IN" sz="800" b="1" i="0" u="none" strike="noStrike">
                          <a:solidFill>
                            <a:schemeClr val="bg1"/>
                          </a:solidFill>
                          <a:effectLst/>
                          <a:latin typeface="Aptos Narrow"/>
                        </a:rPr>
                        <a:t>PAT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6.20%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471362"/>
                  </a:ext>
                </a:extLst>
              </a:tr>
              <a:tr h="324000">
                <a:tc>
                  <a:txBody>
                    <a:bodyPr/>
                    <a:lstStyle/>
                    <a:p>
                      <a:pPr algn="ctr" fontAlgn="ctr"/>
                      <a:r>
                        <a:rPr lang="en-IN" sz="800" b="1" i="0" u="none" strike="noStrike">
                          <a:solidFill>
                            <a:schemeClr val="bg1"/>
                          </a:solidFill>
                          <a:effectLst/>
                          <a:latin typeface="Aptos Narrow"/>
                        </a:rPr>
                        <a:t>ROE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32.91%</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15.22%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16.32%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27.95%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31.35%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9.33%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8967629"/>
                  </a:ext>
                </a:extLst>
              </a:tr>
              <a:tr h="324000">
                <a:tc>
                  <a:txBody>
                    <a:bodyPr/>
                    <a:lstStyle/>
                    <a:p>
                      <a:pPr algn="ctr" fontAlgn="ctr"/>
                      <a:r>
                        <a:rPr lang="en-IN" sz="800" b="1" i="0" u="none" strike="noStrike">
                          <a:solidFill>
                            <a:schemeClr val="bg1"/>
                          </a:solidFill>
                          <a:effectLst/>
                          <a:latin typeface="Aptos Narrow"/>
                        </a:rPr>
                        <a:t>ROCE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22.00%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22.70%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13.82%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35.60%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10.88%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3489107"/>
                  </a:ext>
                </a:extLst>
              </a:tr>
              <a:tr h="324000">
                <a:tc>
                  <a:txBody>
                    <a:bodyPr/>
                    <a:lstStyle/>
                    <a:p>
                      <a:pPr algn="ctr" fontAlgn="ctr"/>
                      <a:r>
                        <a:rPr lang="en-IN" sz="800" b="1" i="0" u="none" strike="noStrike">
                          <a:solidFill>
                            <a:schemeClr val="bg1"/>
                          </a:solidFill>
                          <a:effectLst/>
                          <a:latin typeface="Aptos Narrow"/>
                        </a:rPr>
                        <a:t>Current Ratio</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1.29</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1.31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1.90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1.66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2609"/>
                  </a:ext>
                </a:extLst>
              </a:tr>
            </a:tbl>
          </a:graphicData>
        </a:graphic>
      </p:graphicFrame>
      <p:pic>
        <p:nvPicPr>
          <p:cNvPr id="25" name="Picture 2" descr="Malabar Gold and Diamonds - Wikipedia">
            <a:extLst>
              <a:ext uri="{FF2B5EF4-FFF2-40B4-BE49-F238E27FC236}">
                <a16:creationId xmlns:a16="http://schemas.microsoft.com/office/drawing/2014/main" id="{F8E838B2-1B6E-E568-4A7E-C2BB237DCC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7B27E72E-D6FD-C09A-713C-E0B87E96DA59}"/>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Key Metrics</a:t>
            </a:r>
          </a:p>
        </p:txBody>
      </p:sp>
      <p:pic>
        <p:nvPicPr>
          <p:cNvPr id="3" name="Picture 2" descr="Titan Company - Wikipedia">
            <a:extLst>
              <a:ext uri="{FF2B5EF4-FFF2-40B4-BE49-F238E27FC236}">
                <a16:creationId xmlns:a16="http://schemas.microsoft.com/office/drawing/2014/main" id="{CBD7CB55-0F69-325D-8B76-78DF7137F31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2407188" y="707368"/>
            <a:ext cx="484692" cy="430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1FF3E448-EFB8-B944-8C1D-753A3185BFB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3251735" y="641379"/>
            <a:ext cx="431251" cy="5044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B4134BC9-D4A7-09B2-7F12-819F265D21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749" y="730427"/>
            <a:ext cx="358883" cy="3588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89B3FEA1-67CF-B5BD-5BF6-1FE3EA1476FE}"/>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4721022" y="675261"/>
            <a:ext cx="427544" cy="4598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E3C02D21-B2A7-52E6-BA3B-DD3C871F264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6175416" y="743003"/>
            <a:ext cx="452445" cy="3463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3FAF9F55-7858-9A75-90EB-925C1975932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173" t="3213" r="29652" b="55463"/>
          <a:stretch/>
        </p:blipFill>
        <p:spPr bwMode="auto">
          <a:xfrm>
            <a:off x="1751012" y="716278"/>
            <a:ext cx="389334" cy="39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60C38A56-A205-BA9B-3DF0-E04FEB071E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8108" y="707368"/>
            <a:ext cx="427545" cy="4275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2F429F-BA99-E8AA-149A-9C52375EAC73}"/>
              </a:ext>
            </a:extLst>
          </p:cNvPr>
          <p:cNvSpPr/>
          <p:nvPr/>
        </p:nvSpPr>
        <p:spPr>
          <a:xfrm>
            <a:off x="97028" y="1574800"/>
            <a:ext cx="313429" cy="2916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Financial</a:t>
            </a:r>
          </a:p>
        </p:txBody>
      </p:sp>
      <p:sp>
        <p:nvSpPr>
          <p:cNvPr id="5" name="Rectangle 4">
            <a:extLst>
              <a:ext uri="{FF2B5EF4-FFF2-40B4-BE49-F238E27FC236}">
                <a16:creationId xmlns:a16="http://schemas.microsoft.com/office/drawing/2014/main" id="{337A8413-825E-4505-F5E9-91106DC53393}"/>
              </a:ext>
            </a:extLst>
          </p:cNvPr>
          <p:cNvSpPr/>
          <p:nvPr/>
        </p:nvSpPr>
        <p:spPr>
          <a:xfrm>
            <a:off x="97029" y="4470104"/>
            <a:ext cx="313428" cy="1962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Operational</a:t>
            </a:r>
          </a:p>
        </p:txBody>
      </p:sp>
      <p:sp>
        <p:nvSpPr>
          <p:cNvPr id="6" name="TextBox 5">
            <a:extLst>
              <a:ext uri="{FF2B5EF4-FFF2-40B4-BE49-F238E27FC236}">
                <a16:creationId xmlns:a16="http://schemas.microsoft.com/office/drawing/2014/main" id="{0FFDF938-A9C2-5150-DFF0-864D352B2146}"/>
              </a:ext>
            </a:extLst>
          </p:cNvPr>
          <p:cNvSpPr txBox="1"/>
          <p:nvPr/>
        </p:nvSpPr>
        <p:spPr>
          <a:xfrm>
            <a:off x="75493" y="6402788"/>
            <a:ext cx="5140518" cy="492443"/>
          </a:xfrm>
          <a:prstGeom prst="rect">
            <a:avLst/>
          </a:prstGeom>
          <a:noFill/>
        </p:spPr>
        <p:txBody>
          <a:bodyPr wrap="square" rtlCol="0">
            <a:spAutoFit/>
          </a:bodyPr>
          <a:lstStyle/>
          <a:p>
            <a:r>
              <a:rPr lang="en-US" sz="800" b="1">
                <a:solidFill>
                  <a:schemeClr val="tx1">
                    <a:lumMod val="75000"/>
                    <a:lumOff val="25000"/>
                  </a:schemeClr>
                </a:solidFill>
              </a:rPr>
              <a:t>All figures are in INR Cr</a:t>
            </a:r>
          </a:p>
          <a:p>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Estimates for FY2022-23 have been used as estimates for FY2023-24 were not available</a:t>
            </a:r>
          </a:p>
          <a:p>
            <a:pPr marL="171450" indent="-171450">
              <a:buFont typeface="Arial" panose="020B0604020202020204" pitchFamily="34" charset="0"/>
              <a:buChar char="•"/>
            </a:pPr>
            <a:endParaRPr lang="en-US" sz="1000" b="1">
              <a:solidFill>
                <a:schemeClr val="tx1">
                  <a:lumMod val="75000"/>
                  <a:lumOff val="25000"/>
                </a:schemeClr>
              </a:solidFill>
            </a:endParaRPr>
          </a:p>
        </p:txBody>
      </p:sp>
      <p:sp>
        <p:nvSpPr>
          <p:cNvPr id="45" name="TextBox 44">
            <a:extLst>
              <a:ext uri="{FF2B5EF4-FFF2-40B4-BE49-F238E27FC236}">
                <a16:creationId xmlns:a16="http://schemas.microsoft.com/office/drawing/2014/main" id="{BDC25665-9507-3762-E523-BEFF9EBC1A91}"/>
              </a:ext>
            </a:extLst>
          </p:cNvPr>
          <p:cNvSpPr txBox="1"/>
          <p:nvPr/>
        </p:nvSpPr>
        <p:spPr>
          <a:xfrm>
            <a:off x="96694" y="6649009"/>
            <a:ext cx="2919575"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14"/>
              </a:rPr>
              <a:t>Screener.com</a:t>
            </a:r>
            <a:r>
              <a:rPr lang="en-US" sz="700"/>
              <a:t>   </a:t>
            </a:r>
            <a:r>
              <a:rPr lang="en-US" sz="700">
                <a:hlinkClick r:id="rId15"/>
              </a:rPr>
              <a:t>Moneycontrol</a:t>
            </a:r>
            <a:r>
              <a:rPr lang="en-US" sz="700"/>
              <a:t>  </a:t>
            </a:r>
            <a:r>
              <a:rPr lang="en-US" sz="700">
                <a:hlinkClick r:id="rId16"/>
              </a:rPr>
              <a:t>Private Circle - Joyalukkas</a:t>
            </a:r>
            <a:r>
              <a:rPr lang="en-US" sz="700"/>
              <a:t> </a:t>
            </a:r>
            <a:endParaRPr lang="en-US" sz="700">
              <a:hlinkClick r:id="rId15"/>
            </a:endParaRPr>
          </a:p>
        </p:txBody>
      </p:sp>
      <p:graphicFrame>
        <p:nvGraphicFramePr>
          <p:cNvPr id="46" name="Table 45">
            <a:extLst>
              <a:ext uri="{FF2B5EF4-FFF2-40B4-BE49-F238E27FC236}">
                <a16:creationId xmlns:a16="http://schemas.microsoft.com/office/drawing/2014/main" id="{1F772D85-216A-925A-1ACA-23ED95B44C42}"/>
              </a:ext>
            </a:extLst>
          </p:cNvPr>
          <p:cNvGraphicFramePr>
            <a:graphicFrameLocks noGrp="1"/>
          </p:cNvGraphicFramePr>
          <p:nvPr/>
        </p:nvGraphicFramePr>
        <p:xfrm>
          <a:off x="422649" y="4478608"/>
          <a:ext cx="6337771" cy="1944000"/>
        </p:xfrm>
        <a:graphic>
          <a:graphicData uri="http://schemas.openxmlformats.org/drawingml/2006/table">
            <a:tbl>
              <a:tblPr/>
              <a:tblGrid>
                <a:gridCol w="1142971">
                  <a:extLst>
                    <a:ext uri="{9D8B030D-6E8A-4147-A177-3AD203B41FA5}">
                      <a16:colId xmlns:a16="http://schemas.microsoft.com/office/drawing/2014/main" val="2485482128"/>
                    </a:ext>
                  </a:extLst>
                </a:gridCol>
                <a:gridCol w="745200">
                  <a:extLst>
                    <a:ext uri="{9D8B030D-6E8A-4147-A177-3AD203B41FA5}">
                      <a16:colId xmlns:a16="http://schemas.microsoft.com/office/drawing/2014/main" val="1247427198"/>
                    </a:ext>
                  </a:extLst>
                </a:gridCol>
                <a:gridCol w="741600">
                  <a:extLst>
                    <a:ext uri="{9D8B030D-6E8A-4147-A177-3AD203B41FA5}">
                      <a16:colId xmlns:a16="http://schemas.microsoft.com/office/drawing/2014/main" val="255496652"/>
                    </a:ext>
                  </a:extLst>
                </a:gridCol>
                <a:gridCol w="741600">
                  <a:extLst>
                    <a:ext uri="{9D8B030D-6E8A-4147-A177-3AD203B41FA5}">
                      <a16:colId xmlns:a16="http://schemas.microsoft.com/office/drawing/2014/main" val="3248366720"/>
                    </a:ext>
                  </a:extLst>
                </a:gridCol>
                <a:gridCol w="741600">
                  <a:extLst>
                    <a:ext uri="{9D8B030D-6E8A-4147-A177-3AD203B41FA5}">
                      <a16:colId xmlns:a16="http://schemas.microsoft.com/office/drawing/2014/main" val="3683102151"/>
                    </a:ext>
                  </a:extLst>
                </a:gridCol>
                <a:gridCol w="741600">
                  <a:extLst>
                    <a:ext uri="{9D8B030D-6E8A-4147-A177-3AD203B41FA5}">
                      <a16:colId xmlns:a16="http://schemas.microsoft.com/office/drawing/2014/main" val="1166508680"/>
                    </a:ext>
                  </a:extLst>
                </a:gridCol>
                <a:gridCol w="741600">
                  <a:extLst>
                    <a:ext uri="{9D8B030D-6E8A-4147-A177-3AD203B41FA5}">
                      <a16:colId xmlns:a16="http://schemas.microsoft.com/office/drawing/2014/main" val="1600616530"/>
                    </a:ext>
                  </a:extLst>
                </a:gridCol>
                <a:gridCol w="741600">
                  <a:extLst>
                    <a:ext uri="{9D8B030D-6E8A-4147-A177-3AD203B41FA5}">
                      <a16:colId xmlns:a16="http://schemas.microsoft.com/office/drawing/2014/main" val="1503682699"/>
                    </a:ext>
                  </a:extLst>
                </a:gridCol>
              </a:tblGrid>
              <a:tr h="324000">
                <a:tc>
                  <a:txBody>
                    <a:bodyPr/>
                    <a:lstStyle/>
                    <a:p>
                      <a:pPr algn="ctr" fontAlgn="ctr"/>
                      <a:r>
                        <a:rPr lang="en-IN" sz="800" b="1" i="0" u="none" strike="noStrike">
                          <a:solidFill>
                            <a:schemeClr val="bg1"/>
                          </a:solidFill>
                          <a:effectLst/>
                          <a:latin typeface="Aptos Narrow"/>
                        </a:rPr>
                        <a:t>Stores (Global)</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350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775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239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537551"/>
                  </a:ext>
                </a:extLst>
              </a:tr>
              <a:tr h="324000">
                <a:tc>
                  <a:txBody>
                    <a:bodyPr/>
                    <a:lstStyle/>
                    <a:p>
                      <a:pPr marL="0" algn="ctr" defTabSz="914400" rtl="0" eaLnBrk="1" fontAlgn="ctr" latinLnBrk="0" hangingPunct="1"/>
                      <a:r>
                        <a:rPr lang="en-IN" sz="800" b="1" i="0" u="none" strike="noStrike" kern="1200">
                          <a:solidFill>
                            <a:schemeClr val="bg1"/>
                          </a:solidFill>
                          <a:effectLst/>
                          <a:latin typeface="Aptos Narrow"/>
                          <a:ea typeface="+mn-ea"/>
                          <a:cs typeface="+mn-cs"/>
                        </a:rPr>
                        <a:t>Revenue from Ops.</a:t>
                      </a:r>
                    </a:p>
                    <a:p>
                      <a:pPr marL="0" algn="ctr" defTabSz="914400" rtl="0" eaLnBrk="1" fontAlgn="ctr" latinLnBrk="0" hangingPunct="1"/>
                      <a:r>
                        <a:rPr lang="en-IN" sz="800" b="1" i="0" u="none" strike="noStrike" kern="1200">
                          <a:solidFill>
                            <a:schemeClr val="bg1"/>
                          </a:solidFill>
                          <a:effectLst/>
                          <a:latin typeface="Aptos Narrow"/>
                          <a:ea typeface="+mn-ea"/>
                          <a:cs typeface="+mn-cs"/>
                        </a:rPr>
                        <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91</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68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232577"/>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sq. feet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0.02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0.02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4354848"/>
                  </a:ext>
                </a:extLst>
              </a:tr>
              <a:tr h="324000">
                <a:tc>
                  <a:txBody>
                    <a:bodyPr/>
                    <a:lstStyle/>
                    <a:p>
                      <a:pPr algn="ctr" fontAlgn="ctr"/>
                      <a:r>
                        <a:rPr lang="en-IN" sz="800" b="1" i="0" u="none" strike="noStrike">
                          <a:solidFill>
                            <a:schemeClr val="bg1"/>
                          </a:solidFill>
                          <a:effectLst/>
                          <a:latin typeface="Aptos Narrow"/>
                        </a:rPr>
                        <a:t>EBITDA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6.88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3.37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9.56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3.84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8177025"/>
                  </a:ext>
                </a:extLst>
              </a:tr>
              <a:tr h="324000">
                <a:tc>
                  <a:txBody>
                    <a:bodyPr/>
                    <a:lstStyle/>
                    <a:p>
                      <a:pPr algn="ctr" fontAlgn="ctr"/>
                      <a:r>
                        <a:rPr lang="en-IN" sz="800" b="1" i="0" u="none" strike="noStrike">
                          <a:solidFill>
                            <a:schemeClr val="bg1"/>
                          </a:solidFill>
                          <a:effectLst/>
                          <a:latin typeface="Aptos Narrow"/>
                        </a:rPr>
                        <a:t>PAT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2.12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4.46</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5.62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1267"/>
                  </a:ext>
                </a:extLst>
              </a:tr>
              <a:tr h="324000">
                <a:tc>
                  <a:txBody>
                    <a:bodyPr/>
                    <a:lstStyle/>
                    <a:p>
                      <a:pPr algn="ctr" fontAlgn="ctr"/>
                      <a:r>
                        <a:rPr lang="en-IN" sz="800" b="1" i="0" u="none" strike="noStrike">
                          <a:solidFill>
                            <a:schemeClr val="bg1"/>
                          </a:solidFill>
                          <a:effectLst/>
                          <a:latin typeface="Aptos Narrow"/>
                        </a:rPr>
                        <a:t> Days Inventory</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28.57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176.34</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191.27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200.95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127.52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274.45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159.87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98476"/>
                  </a:ext>
                </a:extLst>
              </a:tr>
            </a:tbl>
          </a:graphicData>
        </a:graphic>
      </p:graphicFrame>
      <p:graphicFrame>
        <p:nvGraphicFramePr>
          <p:cNvPr id="52" name="Table 51">
            <a:extLst>
              <a:ext uri="{FF2B5EF4-FFF2-40B4-BE49-F238E27FC236}">
                <a16:creationId xmlns:a16="http://schemas.microsoft.com/office/drawing/2014/main" id="{E0167238-1587-9C5E-4AFE-1FFCDAFA9B9C}"/>
              </a:ext>
            </a:extLst>
          </p:cNvPr>
          <p:cNvGraphicFramePr>
            <a:graphicFrameLocks noGrp="1"/>
          </p:cNvGraphicFramePr>
          <p:nvPr/>
        </p:nvGraphicFramePr>
        <p:xfrm>
          <a:off x="422649" y="1168854"/>
          <a:ext cx="6337771" cy="380490"/>
        </p:xfrm>
        <a:graphic>
          <a:graphicData uri="http://schemas.openxmlformats.org/drawingml/2006/table">
            <a:tbl>
              <a:tblPr/>
              <a:tblGrid>
                <a:gridCol w="1142971">
                  <a:extLst>
                    <a:ext uri="{9D8B030D-6E8A-4147-A177-3AD203B41FA5}">
                      <a16:colId xmlns:a16="http://schemas.microsoft.com/office/drawing/2014/main" val="4110485630"/>
                    </a:ext>
                  </a:extLst>
                </a:gridCol>
                <a:gridCol w="745200">
                  <a:extLst>
                    <a:ext uri="{9D8B030D-6E8A-4147-A177-3AD203B41FA5}">
                      <a16:colId xmlns:a16="http://schemas.microsoft.com/office/drawing/2014/main" val="2953673825"/>
                    </a:ext>
                  </a:extLst>
                </a:gridCol>
                <a:gridCol w="741600">
                  <a:extLst>
                    <a:ext uri="{9D8B030D-6E8A-4147-A177-3AD203B41FA5}">
                      <a16:colId xmlns:a16="http://schemas.microsoft.com/office/drawing/2014/main" val="1015264336"/>
                    </a:ext>
                  </a:extLst>
                </a:gridCol>
                <a:gridCol w="741600">
                  <a:extLst>
                    <a:ext uri="{9D8B030D-6E8A-4147-A177-3AD203B41FA5}">
                      <a16:colId xmlns:a16="http://schemas.microsoft.com/office/drawing/2014/main" val="2721487970"/>
                    </a:ext>
                  </a:extLst>
                </a:gridCol>
                <a:gridCol w="741600">
                  <a:extLst>
                    <a:ext uri="{9D8B030D-6E8A-4147-A177-3AD203B41FA5}">
                      <a16:colId xmlns:a16="http://schemas.microsoft.com/office/drawing/2014/main" val="3176245631"/>
                    </a:ext>
                  </a:extLst>
                </a:gridCol>
                <a:gridCol w="741600">
                  <a:extLst>
                    <a:ext uri="{9D8B030D-6E8A-4147-A177-3AD203B41FA5}">
                      <a16:colId xmlns:a16="http://schemas.microsoft.com/office/drawing/2014/main" val="1688938094"/>
                    </a:ext>
                  </a:extLst>
                </a:gridCol>
                <a:gridCol w="741600">
                  <a:extLst>
                    <a:ext uri="{9D8B030D-6E8A-4147-A177-3AD203B41FA5}">
                      <a16:colId xmlns:a16="http://schemas.microsoft.com/office/drawing/2014/main" val="1859252080"/>
                    </a:ext>
                  </a:extLst>
                </a:gridCol>
                <a:gridCol w="741600">
                  <a:extLst>
                    <a:ext uri="{9D8B030D-6E8A-4147-A177-3AD203B41FA5}">
                      <a16:colId xmlns:a16="http://schemas.microsoft.com/office/drawing/2014/main" val="2119103742"/>
                    </a:ext>
                  </a:extLst>
                </a:gridCol>
              </a:tblGrid>
              <a:tr h="380490">
                <a:tc>
                  <a:txBody>
                    <a:bodyPr/>
                    <a:lstStyle/>
                    <a:p>
                      <a:pPr algn="ctr" fontAlgn="ctr"/>
                      <a:r>
                        <a:rPr lang="en-IN" sz="900" b="1" i="0" u="none" strike="noStrike">
                          <a:solidFill>
                            <a:srgbClr val="000000"/>
                          </a:solidFill>
                          <a:effectLst/>
                          <a:latin typeface="Aptos Narrow"/>
                        </a:rPr>
                        <a:t>Parameters</a:t>
                      </a:r>
                    </a:p>
                  </a:txBody>
                  <a:tcPr marL="6216" marR="6216" marT="6216" marB="0" anchor="ctr">
                    <a:lnL w="12700" cap="flat" cmpd="sng" algn="ctr">
                      <a:no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a:rPr>
                        <a:t>Titan </a:t>
                      </a:r>
                    </a:p>
                    <a:p>
                      <a:pPr algn="ctr" fontAlgn="ctr"/>
                      <a:r>
                        <a:rPr lang="en-IN" sz="900" b="1" i="0" u="none" strike="noStrike">
                          <a:solidFill>
                            <a:schemeClr val="bg1"/>
                          </a:solidFill>
                          <a:effectLst/>
                          <a:latin typeface="Aptos Narrow"/>
                        </a:rPr>
                        <a:t>Company</a:t>
                      </a:r>
                    </a:p>
                  </a:txBody>
                  <a:tcPr marL="6216" marR="6216" marT="6216"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Kalyan Jewellers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Senco</a:t>
                      </a:r>
                      <a:r>
                        <a:rPr lang="en-IN" sz="900" b="1" i="0" u="none" strike="noStrike">
                          <a:solidFill>
                            <a:schemeClr val="bg1"/>
                          </a:solidFill>
                          <a:effectLst/>
                          <a:latin typeface="Aptos Narrow"/>
                        </a:rPr>
                        <a:t> Gold</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Thangamayil</a:t>
                      </a:r>
                      <a:endParaRPr lang="en-IN" sz="900" b="1" i="0" u="none" strike="noStrike">
                        <a:solidFill>
                          <a:schemeClr val="bg1"/>
                        </a:solidFill>
                        <a:effectLst/>
                        <a:latin typeface="Aptos Narrow"/>
                      </a:endParaRP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Joyalukkas</a:t>
                      </a:r>
                      <a:r>
                        <a:rPr lang="en-IN" sz="900" b="1" i="0" u="none" strike="noStrike">
                          <a:solidFill>
                            <a:schemeClr val="bg1"/>
                          </a:solidFill>
                          <a:effectLst/>
                          <a:latin typeface="Aptos Narrow"/>
                        </a:rPr>
                        <a:t>**</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 B Z</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337660753"/>
                  </a:ext>
                </a:extLst>
              </a:tr>
            </a:tbl>
          </a:graphicData>
        </a:graphic>
      </p:graphicFrame>
      <p:graphicFrame>
        <p:nvGraphicFramePr>
          <p:cNvPr id="59" name="Table 58">
            <a:extLst>
              <a:ext uri="{FF2B5EF4-FFF2-40B4-BE49-F238E27FC236}">
                <a16:creationId xmlns:a16="http://schemas.microsoft.com/office/drawing/2014/main" id="{093CE04D-1CFF-0807-2049-08A27101326F}"/>
              </a:ext>
            </a:extLst>
          </p:cNvPr>
          <p:cNvGraphicFramePr>
            <a:graphicFrameLocks noGrp="1"/>
          </p:cNvGraphicFramePr>
          <p:nvPr/>
        </p:nvGraphicFramePr>
        <p:xfrm>
          <a:off x="1560887" y="1890685"/>
          <a:ext cx="745200" cy="324000"/>
        </p:xfrm>
        <a:graphic>
          <a:graphicData uri="http://schemas.openxmlformats.org/drawingml/2006/table">
            <a:tbl>
              <a:tblPr/>
              <a:tblGrid>
                <a:gridCol w="745200">
                  <a:extLst>
                    <a:ext uri="{9D8B030D-6E8A-4147-A177-3AD203B41FA5}">
                      <a16:colId xmlns:a16="http://schemas.microsoft.com/office/drawing/2014/main" val="2245164871"/>
                    </a:ext>
                  </a:extLst>
                </a:gridCol>
              </a:tblGrid>
              <a:tr h="324000">
                <a:tc>
                  <a:txBody>
                    <a:bodyPr/>
                    <a:lstStyle/>
                    <a:p>
                      <a:pPr algn="ctr" fontAlgn="b"/>
                      <a:r>
                        <a:rPr lang="en-IN" sz="900" b="0" i="0" u="none" strike="noStrike">
                          <a:solidFill>
                            <a:srgbClr val="000000"/>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792075156"/>
                  </a:ext>
                </a:extLst>
              </a:tr>
            </a:tbl>
          </a:graphicData>
        </a:graphic>
      </p:graphicFrame>
      <p:graphicFrame>
        <p:nvGraphicFramePr>
          <p:cNvPr id="4097" name="Table 4096">
            <a:extLst>
              <a:ext uri="{FF2B5EF4-FFF2-40B4-BE49-F238E27FC236}">
                <a16:creationId xmlns:a16="http://schemas.microsoft.com/office/drawing/2014/main" id="{DC212C25-E90A-050D-55DB-D3495962CFE4}"/>
              </a:ext>
            </a:extLst>
          </p:cNvPr>
          <p:cNvGraphicFramePr>
            <a:graphicFrameLocks noGrp="1"/>
          </p:cNvGraphicFramePr>
          <p:nvPr/>
        </p:nvGraphicFramePr>
        <p:xfrm>
          <a:off x="1560887" y="4806685"/>
          <a:ext cx="745200" cy="324000"/>
        </p:xfrm>
        <a:graphic>
          <a:graphicData uri="http://schemas.openxmlformats.org/drawingml/2006/table">
            <a:tbl>
              <a:tblPr/>
              <a:tblGrid>
                <a:gridCol w="745200">
                  <a:extLst>
                    <a:ext uri="{9D8B030D-6E8A-4147-A177-3AD203B41FA5}">
                      <a16:colId xmlns:a16="http://schemas.microsoft.com/office/drawing/2014/main" val="3436359337"/>
                    </a:ext>
                  </a:extLst>
                </a:gridCol>
              </a:tblGrid>
              <a:tr h="324000">
                <a:tc>
                  <a:txBody>
                    <a:bodyPr/>
                    <a:lstStyle/>
                    <a:p>
                      <a:pPr algn="ctr" fontAlgn="b"/>
                      <a:r>
                        <a:rPr lang="en-IN" sz="900" b="1" i="0" u="none" strike="noStrike">
                          <a:solidFill>
                            <a:srgbClr val="000000"/>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551613713"/>
                  </a:ext>
                </a:extLst>
              </a:tr>
            </a:tbl>
          </a:graphicData>
        </a:graphic>
      </p:graphicFrame>
      <p:graphicFrame>
        <p:nvGraphicFramePr>
          <p:cNvPr id="4122" name="Table 4121">
            <a:extLst>
              <a:ext uri="{FF2B5EF4-FFF2-40B4-BE49-F238E27FC236}">
                <a16:creationId xmlns:a16="http://schemas.microsoft.com/office/drawing/2014/main" id="{AB68E279-F884-1C71-B14A-7B4D9FA87EFB}"/>
              </a:ext>
            </a:extLst>
          </p:cNvPr>
          <p:cNvGraphicFramePr>
            <a:graphicFrameLocks noGrp="1"/>
          </p:cNvGraphicFramePr>
          <p:nvPr/>
        </p:nvGraphicFramePr>
        <p:xfrm>
          <a:off x="1560887" y="2551377"/>
          <a:ext cx="745200" cy="324000"/>
        </p:xfrm>
        <a:graphic>
          <a:graphicData uri="http://schemas.openxmlformats.org/drawingml/2006/table">
            <a:tbl>
              <a:tblPr/>
              <a:tblGrid>
                <a:gridCol w="745200">
                  <a:extLst>
                    <a:ext uri="{9D8B030D-6E8A-4147-A177-3AD203B41FA5}">
                      <a16:colId xmlns:a16="http://schemas.microsoft.com/office/drawing/2014/main" val="2623208852"/>
                    </a:ext>
                  </a:extLst>
                </a:gridCol>
              </a:tblGrid>
              <a:tr h="324000">
                <a:tc>
                  <a:txBody>
                    <a:bodyPr/>
                    <a:lstStyle/>
                    <a:p>
                      <a:pPr algn="ctr" fontAlgn="b"/>
                      <a:r>
                        <a:rPr lang="en-IN" sz="900" b="1" i="0" u="none" strike="noStrike">
                          <a:solidFill>
                            <a:schemeClr val="bg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637315726"/>
                  </a:ext>
                </a:extLst>
              </a:tr>
            </a:tbl>
          </a:graphicData>
        </a:graphic>
      </p:graphicFrame>
      <p:graphicFrame>
        <p:nvGraphicFramePr>
          <p:cNvPr id="4125" name="Table 4124">
            <a:extLst>
              <a:ext uri="{FF2B5EF4-FFF2-40B4-BE49-F238E27FC236}">
                <a16:creationId xmlns:a16="http://schemas.microsoft.com/office/drawing/2014/main" id="{43AD06E0-65B6-C5BE-5BAD-3A4532DE5195}"/>
              </a:ext>
            </a:extLst>
          </p:cNvPr>
          <p:cNvGraphicFramePr>
            <a:graphicFrameLocks noGrp="1"/>
          </p:cNvGraphicFramePr>
          <p:nvPr/>
        </p:nvGraphicFramePr>
        <p:xfrm>
          <a:off x="1560887" y="5452233"/>
          <a:ext cx="745200" cy="324000"/>
        </p:xfrm>
        <a:graphic>
          <a:graphicData uri="http://schemas.openxmlformats.org/drawingml/2006/table">
            <a:tbl>
              <a:tblPr/>
              <a:tblGrid>
                <a:gridCol w="745200">
                  <a:extLst>
                    <a:ext uri="{9D8B030D-6E8A-4147-A177-3AD203B41FA5}">
                      <a16:colId xmlns:a16="http://schemas.microsoft.com/office/drawing/2014/main" val="3122439978"/>
                    </a:ext>
                  </a:extLst>
                </a:gridCol>
              </a:tblGrid>
              <a:tr h="324000">
                <a:tc>
                  <a:txBody>
                    <a:bodyPr/>
                    <a:lstStyle/>
                    <a:p>
                      <a:pPr algn="ctr" fontAlgn="b"/>
                      <a:r>
                        <a:rPr lang="en-IN" sz="900" b="1" i="0" u="none" strike="noStrike">
                          <a:solidFill>
                            <a:schemeClr val="bg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227410646"/>
                  </a:ext>
                </a:extLst>
              </a:tr>
            </a:tbl>
          </a:graphicData>
        </a:graphic>
      </p:graphicFrame>
      <p:graphicFrame>
        <p:nvGraphicFramePr>
          <p:cNvPr id="4126" name="Table 4125">
            <a:extLst>
              <a:ext uri="{FF2B5EF4-FFF2-40B4-BE49-F238E27FC236}">
                <a16:creationId xmlns:a16="http://schemas.microsoft.com/office/drawing/2014/main" id="{FCEC8037-8C00-BAD6-9587-F578B077E4ED}"/>
              </a:ext>
            </a:extLst>
          </p:cNvPr>
          <p:cNvGraphicFramePr>
            <a:graphicFrameLocks noGrp="1"/>
          </p:cNvGraphicFramePr>
          <p:nvPr/>
        </p:nvGraphicFramePr>
        <p:xfrm>
          <a:off x="1560887" y="3531667"/>
          <a:ext cx="745200" cy="324000"/>
        </p:xfrm>
        <a:graphic>
          <a:graphicData uri="http://schemas.openxmlformats.org/drawingml/2006/table">
            <a:tbl>
              <a:tblPr/>
              <a:tblGrid>
                <a:gridCol w="745200">
                  <a:extLst>
                    <a:ext uri="{9D8B030D-6E8A-4147-A177-3AD203B41FA5}">
                      <a16:colId xmlns:a16="http://schemas.microsoft.com/office/drawing/2014/main" val="1736054666"/>
                    </a:ext>
                  </a:extLst>
                </a:gridCol>
              </a:tblGrid>
              <a:tr h="324000">
                <a:tc>
                  <a:txBody>
                    <a:bodyPr/>
                    <a:lstStyle/>
                    <a:p>
                      <a:pPr algn="ctr" fontAlgn="b"/>
                      <a:r>
                        <a:rPr lang="en-IN" sz="900" b="1" i="0" u="none" strike="noStrike">
                          <a:solidFill>
                            <a:srgbClr val="000000"/>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1483688184"/>
                  </a:ext>
                </a:extLst>
              </a:tr>
            </a:tbl>
          </a:graphicData>
        </a:graphic>
      </p:graphicFrame>
      <p:graphicFrame>
        <p:nvGraphicFramePr>
          <p:cNvPr id="4128" name="Table 4127">
            <a:extLst>
              <a:ext uri="{FF2B5EF4-FFF2-40B4-BE49-F238E27FC236}">
                <a16:creationId xmlns:a16="http://schemas.microsoft.com/office/drawing/2014/main" id="{D86CE4C9-9873-7B36-AB62-D8008E139307}"/>
              </a:ext>
            </a:extLst>
          </p:cNvPr>
          <p:cNvGraphicFramePr>
            <a:graphicFrameLocks noGrp="1"/>
          </p:cNvGraphicFramePr>
          <p:nvPr/>
        </p:nvGraphicFramePr>
        <p:xfrm>
          <a:off x="1560886" y="5139660"/>
          <a:ext cx="745200" cy="324000"/>
        </p:xfrm>
        <a:graphic>
          <a:graphicData uri="http://schemas.openxmlformats.org/drawingml/2006/table">
            <a:tbl>
              <a:tblPr/>
              <a:tblGrid>
                <a:gridCol w="745200">
                  <a:extLst>
                    <a:ext uri="{9D8B030D-6E8A-4147-A177-3AD203B41FA5}">
                      <a16:colId xmlns:a16="http://schemas.microsoft.com/office/drawing/2014/main" val="2334673340"/>
                    </a:ext>
                  </a:extLst>
                </a:gridCol>
              </a:tblGrid>
              <a:tr h="324000">
                <a:tc>
                  <a:txBody>
                    <a:bodyPr/>
                    <a:lstStyle/>
                    <a:p>
                      <a:pPr algn="ctr" fontAlgn="b"/>
                      <a:r>
                        <a:rPr lang="en-IN" sz="900" b="1" i="0" u="none" strike="noStrike">
                          <a:solidFill>
                            <a:srgbClr val="000000"/>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2982744874"/>
                  </a:ext>
                </a:extLst>
              </a:tr>
            </a:tbl>
          </a:graphicData>
        </a:graphic>
      </p:graphicFrame>
      <p:graphicFrame>
        <p:nvGraphicFramePr>
          <p:cNvPr id="4129" name="Table 4128">
            <a:extLst>
              <a:ext uri="{FF2B5EF4-FFF2-40B4-BE49-F238E27FC236}">
                <a16:creationId xmlns:a16="http://schemas.microsoft.com/office/drawing/2014/main" id="{E33A099D-B207-EB9C-7F1C-6BAC5D09E435}"/>
              </a:ext>
            </a:extLst>
          </p:cNvPr>
          <p:cNvGraphicFramePr>
            <a:graphicFrameLocks noGrp="1"/>
          </p:cNvGraphicFramePr>
          <p:nvPr/>
        </p:nvGraphicFramePr>
        <p:xfrm>
          <a:off x="1560886" y="5778704"/>
          <a:ext cx="745200" cy="324000"/>
        </p:xfrm>
        <a:graphic>
          <a:graphicData uri="http://schemas.openxmlformats.org/drawingml/2006/table">
            <a:tbl>
              <a:tblPr/>
              <a:tblGrid>
                <a:gridCol w="745200">
                  <a:extLst>
                    <a:ext uri="{9D8B030D-6E8A-4147-A177-3AD203B41FA5}">
                      <a16:colId xmlns:a16="http://schemas.microsoft.com/office/drawing/2014/main" val="1929246681"/>
                    </a:ext>
                  </a:extLst>
                </a:gridCol>
              </a:tblGrid>
              <a:tr h="324000">
                <a:tc>
                  <a:txBody>
                    <a:bodyPr/>
                    <a:lstStyle/>
                    <a:p>
                      <a:pPr algn="ctr" fontAlgn="b"/>
                      <a:r>
                        <a:rPr lang="en-IN" sz="900" b="1" i="0" u="none" strike="noStrike">
                          <a:solidFill>
                            <a:srgbClr val="000000"/>
                          </a:solidFill>
                          <a:effectLst/>
                          <a:latin typeface="+mn-lt"/>
                        </a:rPr>
                        <a:t>2.12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2113816502"/>
                  </a:ext>
                </a:extLst>
              </a:tr>
            </a:tbl>
          </a:graphicData>
        </a:graphic>
      </p:graphicFrame>
      <p:graphicFrame>
        <p:nvGraphicFramePr>
          <p:cNvPr id="4130" name="Chart 4129">
            <a:extLst>
              <a:ext uri="{FF2B5EF4-FFF2-40B4-BE49-F238E27FC236}">
                <a16:creationId xmlns:a16="http://schemas.microsoft.com/office/drawing/2014/main" id="{3F124626-6E2F-E98B-F6FF-4DB451EB5BC8}"/>
              </a:ext>
            </a:extLst>
          </p:cNvPr>
          <p:cNvGraphicFramePr>
            <a:graphicFrameLocks/>
          </p:cNvGraphicFramePr>
          <p:nvPr/>
        </p:nvGraphicFramePr>
        <p:xfrm>
          <a:off x="6854273" y="1160884"/>
          <a:ext cx="4447613" cy="2023722"/>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9751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4643-791B-0E70-FD69-82115CEF23F8}"/>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21A04124-0A6E-BF10-F979-0A9D61470B99}"/>
              </a:ext>
            </a:extLst>
          </p:cNvPr>
          <p:cNvSpPr/>
          <p:nvPr/>
        </p:nvSpPr>
        <p:spPr>
          <a:xfrm>
            <a:off x="10029279" y="2940464"/>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Business Model</a:t>
            </a:r>
          </a:p>
        </p:txBody>
      </p:sp>
      <p:pic>
        <p:nvPicPr>
          <p:cNvPr id="1026" name="Picture 2" descr="Malabar Gold and Diamonds - Wikipedia">
            <a:extLst>
              <a:ext uri="{FF2B5EF4-FFF2-40B4-BE49-F238E27FC236}">
                <a16:creationId xmlns:a16="http://schemas.microsoft.com/office/drawing/2014/main" id="{91A726DD-8C79-E023-AECB-4E7A64792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8210" y="58628"/>
            <a:ext cx="510778" cy="51077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03C5D127-DE9B-0B94-8442-6C15F4806EF7}"/>
              </a:ext>
            </a:extLst>
          </p:cNvPr>
          <p:cNvSpPr/>
          <p:nvPr/>
        </p:nvSpPr>
        <p:spPr>
          <a:xfrm>
            <a:off x="287378" y="314017"/>
            <a:ext cx="2258114" cy="526242"/>
          </a:xfrm>
          <a:prstGeom prst="roundRect">
            <a:avLst/>
          </a:prstGeom>
          <a:gradFill flip="none" rotWithShape="1">
            <a:gsLst>
              <a:gs pos="0">
                <a:srgbClr val="7C084B"/>
              </a:gs>
              <a:gs pos="54000">
                <a:srgbClr val="95416A"/>
              </a:gs>
              <a:gs pos="92000">
                <a:srgbClr val="B56192"/>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Company Overview</a:t>
            </a:r>
          </a:p>
        </p:txBody>
      </p:sp>
      <p:sp>
        <p:nvSpPr>
          <p:cNvPr id="3" name="Rounded Rectangle 2">
            <a:extLst>
              <a:ext uri="{FF2B5EF4-FFF2-40B4-BE49-F238E27FC236}">
                <a16:creationId xmlns:a16="http://schemas.microsoft.com/office/drawing/2014/main" id="{0601E885-C777-89E1-8627-E987186392D0}"/>
              </a:ext>
            </a:extLst>
          </p:cNvPr>
          <p:cNvSpPr/>
          <p:nvPr/>
        </p:nvSpPr>
        <p:spPr>
          <a:xfrm>
            <a:off x="357056" y="5001632"/>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Product Portfolio</a:t>
            </a:r>
          </a:p>
        </p:txBody>
      </p:sp>
      <p:sp>
        <p:nvSpPr>
          <p:cNvPr id="6" name="Rounded Rectangle 5">
            <a:extLst>
              <a:ext uri="{FF2B5EF4-FFF2-40B4-BE49-F238E27FC236}">
                <a16:creationId xmlns:a16="http://schemas.microsoft.com/office/drawing/2014/main" id="{8BE153E9-55A8-71D8-E09D-93F54A3E9462}"/>
              </a:ext>
            </a:extLst>
          </p:cNvPr>
          <p:cNvSpPr/>
          <p:nvPr/>
        </p:nvSpPr>
        <p:spPr>
          <a:xfrm>
            <a:off x="357056" y="5562474"/>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Key Management</a:t>
            </a:r>
          </a:p>
        </p:txBody>
      </p:sp>
      <p:sp>
        <p:nvSpPr>
          <p:cNvPr id="11" name="TextBox 10">
            <a:extLst>
              <a:ext uri="{FF2B5EF4-FFF2-40B4-BE49-F238E27FC236}">
                <a16:creationId xmlns:a16="http://schemas.microsoft.com/office/drawing/2014/main" id="{E528BB8A-E203-301F-29EF-68AD7275772B}"/>
              </a:ext>
            </a:extLst>
          </p:cNvPr>
          <p:cNvSpPr txBox="1"/>
          <p:nvPr/>
        </p:nvSpPr>
        <p:spPr>
          <a:xfrm>
            <a:off x="2672233" y="304126"/>
            <a:ext cx="1047151"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US" sz="1200" b="1">
                <a:latin typeface="Aptos" panose="020B0004020202020204" pitchFamily="34" charset="0"/>
              </a:rPr>
              <a:t>1993</a:t>
            </a:r>
            <a:br>
              <a:rPr lang="en-US" sz="1200">
                <a:latin typeface="Aptos" panose="020B0004020202020204" pitchFamily="34" charset="0"/>
              </a:rPr>
            </a:br>
            <a:r>
              <a:rPr lang="en-US" sz="1200">
                <a:latin typeface="Aptos" panose="020B0004020202020204" pitchFamily="34" charset="0"/>
              </a:rPr>
              <a:t>Established</a:t>
            </a:r>
          </a:p>
        </p:txBody>
      </p:sp>
      <p:sp>
        <p:nvSpPr>
          <p:cNvPr id="12" name="TextBox 11">
            <a:extLst>
              <a:ext uri="{FF2B5EF4-FFF2-40B4-BE49-F238E27FC236}">
                <a16:creationId xmlns:a16="http://schemas.microsoft.com/office/drawing/2014/main" id="{B795A4C3-21D2-5BD1-E5EE-F029711013EE}"/>
              </a:ext>
            </a:extLst>
          </p:cNvPr>
          <p:cNvSpPr txBox="1"/>
          <p:nvPr/>
        </p:nvSpPr>
        <p:spPr>
          <a:xfrm>
            <a:off x="3841099" y="301660"/>
            <a:ext cx="1051200"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360+ </a:t>
            </a:r>
          </a:p>
          <a:p>
            <a:pPr algn="ctr"/>
            <a:r>
              <a:rPr lang="en-IN" sz="1200" b="0" i="0">
                <a:solidFill>
                  <a:srgbClr val="000000"/>
                </a:solidFill>
                <a:effectLst/>
                <a:latin typeface="Aptos" panose="020B0004020202020204" pitchFamily="34" charset="0"/>
              </a:rPr>
              <a:t>outlets</a:t>
            </a:r>
            <a:endParaRPr lang="en-US" sz="1200">
              <a:latin typeface="Aptos" panose="020B0004020202020204" pitchFamily="34" charset="0"/>
            </a:endParaRPr>
          </a:p>
        </p:txBody>
      </p:sp>
      <p:sp>
        <p:nvSpPr>
          <p:cNvPr id="13" name="TextBox 12">
            <a:extLst>
              <a:ext uri="{FF2B5EF4-FFF2-40B4-BE49-F238E27FC236}">
                <a16:creationId xmlns:a16="http://schemas.microsoft.com/office/drawing/2014/main" id="{6FCE765E-40C3-0FBD-15B1-DEA7B7A91D95}"/>
              </a:ext>
            </a:extLst>
          </p:cNvPr>
          <p:cNvSpPr txBox="1"/>
          <p:nvPr/>
        </p:nvSpPr>
        <p:spPr>
          <a:xfrm>
            <a:off x="5014014" y="301660"/>
            <a:ext cx="1051200"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13</a:t>
            </a:r>
            <a:r>
              <a:rPr lang="en-IN" sz="1200" b="0" i="0">
                <a:solidFill>
                  <a:srgbClr val="000000"/>
                </a:solidFill>
                <a:effectLst/>
                <a:latin typeface="Aptos" panose="020B0004020202020204" pitchFamily="34" charset="0"/>
              </a:rPr>
              <a:t> </a:t>
            </a:r>
          </a:p>
          <a:p>
            <a:pPr algn="ctr"/>
            <a:r>
              <a:rPr lang="en-IN" sz="1200" b="0" i="0">
                <a:solidFill>
                  <a:srgbClr val="000000"/>
                </a:solidFill>
                <a:effectLst/>
                <a:latin typeface="Aptos" panose="020B0004020202020204" pitchFamily="34" charset="0"/>
              </a:rPr>
              <a:t>countries</a:t>
            </a:r>
            <a:endParaRPr lang="en-US" sz="1200">
              <a:latin typeface="Aptos" panose="020B0004020202020204" pitchFamily="34" charset="0"/>
            </a:endParaRPr>
          </a:p>
        </p:txBody>
      </p:sp>
      <p:sp>
        <p:nvSpPr>
          <p:cNvPr id="16" name="TextBox 15">
            <a:extLst>
              <a:ext uri="{FF2B5EF4-FFF2-40B4-BE49-F238E27FC236}">
                <a16:creationId xmlns:a16="http://schemas.microsoft.com/office/drawing/2014/main" id="{65E16EF2-A877-4609-AADB-7D05B5142FB3}"/>
              </a:ext>
            </a:extLst>
          </p:cNvPr>
          <p:cNvSpPr txBox="1"/>
          <p:nvPr/>
        </p:nvSpPr>
        <p:spPr>
          <a:xfrm>
            <a:off x="6186929" y="301660"/>
            <a:ext cx="2462802"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Muli"/>
              </a:rPr>
              <a:t>14</a:t>
            </a:r>
            <a:r>
              <a:rPr lang="en-IN" sz="1200" b="0" i="0">
                <a:solidFill>
                  <a:srgbClr val="000000"/>
                </a:solidFill>
                <a:effectLst/>
                <a:latin typeface="Muli"/>
              </a:rPr>
              <a:t> </a:t>
            </a:r>
          </a:p>
          <a:p>
            <a:pPr algn="ctr"/>
            <a:r>
              <a:rPr lang="en-IN" sz="1200">
                <a:solidFill>
                  <a:srgbClr val="000000"/>
                </a:solidFill>
                <a:latin typeface="Muli"/>
              </a:rPr>
              <a:t>M</a:t>
            </a:r>
            <a:r>
              <a:rPr lang="en-IN" sz="1200" b="0" i="0">
                <a:solidFill>
                  <a:srgbClr val="000000"/>
                </a:solidFill>
                <a:effectLst/>
                <a:latin typeface="Muli"/>
              </a:rPr>
              <a:t>anufacturing units, India and GCC</a:t>
            </a:r>
            <a:endParaRPr lang="en-US" sz="1200"/>
          </a:p>
        </p:txBody>
      </p:sp>
      <p:sp>
        <p:nvSpPr>
          <p:cNvPr id="19" name="TextBox 18">
            <a:extLst>
              <a:ext uri="{FF2B5EF4-FFF2-40B4-BE49-F238E27FC236}">
                <a16:creationId xmlns:a16="http://schemas.microsoft.com/office/drawing/2014/main" id="{3472A9AB-4BAA-A03B-9B74-DD69E221CC3C}"/>
              </a:ext>
            </a:extLst>
          </p:cNvPr>
          <p:cNvSpPr txBox="1"/>
          <p:nvPr/>
        </p:nvSpPr>
        <p:spPr>
          <a:xfrm>
            <a:off x="8771446" y="301660"/>
            <a:ext cx="1311667"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Muli"/>
              </a:rPr>
              <a:t>12</a:t>
            </a:r>
            <a:r>
              <a:rPr lang="en-IN" sz="1200" b="0" i="0">
                <a:solidFill>
                  <a:srgbClr val="000000"/>
                </a:solidFill>
                <a:effectLst/>
                <a:latin typeface="Muli"/>
              </a:rPr>
              <a:t> </a:t>
            </a:r>
          </a:p>
          <a:p>
            <a:pPr algn="ctr"/>
            <a:r>
              <a:rPr lang="en-IN" sz="1200">
                <a:solidFill>
                  <a:srgbClr val="000000"/>
                </a:solidFill>
                <a:latin typeface="Muli"/>
              </a:rPr>
              <a:t>J</a:t>
            </a:r>
            <a:r>
              <a:rPr lang="en-IN" sz="1200" b="0" i="0">
                <a:solidFill>
                  <a:srgbClr val="000000"/>
                </a:solidFill>
                <a:effectLst/>
                <a:latin typeface="Muli"/>
              </a:rPr>
              <a:t>ewellery brands</a:t>
            </a:r>
            <a:endParaRPr lang="en-US" sz="1200"/>
          </a:p>
        </p:txBody>
      </p:sp>
      <p:sp>
        <p:nvSpPr>
          <p:cNvPr id="22" name="TextBox 21">
            <a:extLst>
              <a:ext uri="{FF2B5EF4-FFF2-40B4-BE49-F238E27FC236}">
                <a16:creationId xmlns:a16="http://schemas.microsoft.com/office/drawing/2014/main" id="{80D3E880-EFB1-D56C-43BA-D02573D31D1A}"/>
              </a:ext>
            </a:extLst>
          </p:cNvPr>
          <p:cNvSpPr txBox="1"/>
          <p:nvPr/>
        </p:nvSpPr>
        <p:spPr>
          <a:xfrm>
            <a:off x="10204828" y="301660"/>
            <a:ext cx="1311667" cy="510778"/>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Muli"/>
              </a:rPr>
              <a:t>$6.2 bn </a:t>
            </a:r>
          </a:p>
          <a:p>
            <a:pPr algn="ctr"/>
            <a:r>
              <a:rPr lang="en-IN" sz="1200">
                <a:solidFill>
                  <a:srgbClr val="000000"/>
                </a:solidFill>
                <a:latin typeface="Muli"/>
              </a:rPr>
              <a:t>Annual Turnover</a:t>
            </a:r>
            <a:endParaRPr lang="en-US" sz="1200"/>
          </a:p>
        </p:txBody>
      </p:sp>
      <p:sp>
        <p:nvSpPr>
          <p:cNvPr id="24" name="Rectangle 23">
            <a:extLst>
              <a:ext uri="{FF2B5EF4-FFF2-40B4-BE49-F238E27FC236}">
                <a16:creationId xmlns:a16="http://schemas.microsoft.com/office/drawing/2014/main" id="{84D9DD7A-24A2-EF32-A6C9-20F06C2BF32E}"/>
              </a:ext>
            </a:extLst>
          </p:cNvPr>
          <p:cNvSpPr/>
          <p:nvPr/>
        </p:nvSpPr>
        <p:spPr>
          <a:xfrm>
            <a:off x="10607022" y="2023760"/>
            <a:ext cx="404903" cy="216351"/>
          </a:xfrm>
          <a:prstGeom prst="rect">
            <a:avLst/>
          </a:prstGeom>
          <a:gradFill flip="none" rotWithShape="1">
            <a:gsLst>
              <a:gs pos="0">
                <a:srgbClr val="A43B27"/>
              </a:gs>
              <a:gs pos="39000">
                <a:srgbClr val="B64B32"/>
              </a:gs>
              <a:gs pos="78000">
                <a:srgbClr val="D5694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25" name="Rectangle 24">
            <a:extLst>
              <a:ext uri="{FF2B5EF4-FFF2-40B4-BE49-F238E27FC236}">
                <a16:creationId xmlns:a16="http://schemas.microsoft.com/office/drawing/2014/main" id="{3218BA65-5916-7170-3B61-C91C54380D40}"/>
              </a:ext>
            </a:extLst>
          </p:cNvPr>
          <p:cNvSpPr/>
          <p:nvPr/>
        </p:nvSpPr>
        <p:spPr>
          <a:xfrm>
            <a:off x="10607022" y="892064"/>
            <a:ext cx="404903" cy="1103171"/>
          </a:xfrm>
          <a:prstGeom prst="rect">
            <a:avLst/>
          </a:prstGeom>
          <a:gradFill flip="none" rotWithShape="1">
            <a:gsLst>
              <a:gs pos="0">
                <a:srgbClr val="156D9E"/>
              </a:gs>
              <a:gs pos="31000">
                <a:srgbClr val="337EB3"/>
              </a:gs>
              <a:gs pos="78000">
                <a:srgbClr val="569BD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chemeClr val="bg1"/>
              </a:solidFill>
            </a:endParaRPr>
          </a:p>
        </p:txBody>
      </p:sp>
      <p:sp>
        <p:nvSpPr>
          <p:cNvPr id="26" name="Rectangle 25">
            <a:extLst>
              <a:ext uri="{FF2B5EF4-FFF2-40B4-BE49-F238E27FC236}">
                <a16:creationId xmlns:a16="http://schemas.microsoft.com/office/drawing/2014/main" id="{B4F17211-88EB-924D-5447-74D6C2E49022}"/>
              </a:ext>
            </a:extLst>
          </p:cNvPr>
          <p:cNvSpPr/>
          <p:nvPr/>
        </p:nvSpPr>
        <p:spPr>
          <a:xfrm>
            <a:off x="11312607" y="2264825"/>
            <a:ext cx="308919" cy="106457"/>
          </a:xfrm>
          <a:prstGeom prst="rect">
            <a:avLst/>
          </a:prstGeom>
          <a:gradFill flip="none" rotWithShape="1">
            <a:gsLst>
              <a:gs pos="0">
                <a:srgbClr val="A43B27"/>
              </a:gs>
              <a:gs pos="39000">
                <a:srgbClr val="B64B32"/>
              </a:gs>
              <a:gs pos="78000">
                <a:srgbClr val="D5694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27" name="Rectangle 26">
            <a:extLst>
              <a:ext uri="{FF2B5EF4-FFF2-40B4-BE49-F238E27FC236}">
                <a16:creationId xmlns:a16="http://schemas.microsoft.com/office/drawing/2014/main" id="{049F013C-7EEB-8BD0-077F-4667D9466D2A}"/>
              </a:ext>
            </a:extLst>
          </p:cNvPr>
          <p:cNvSpPr/>
          <p:nvPr/>
        </p:nvSpPr>
        <p:spPr>
          <a:xfrm>
            <a:off x="11312607" y="1396060"/>
            <a:ext cx="308919" cy="854113"/>
          </a:xfrm>
          <a:prstGeom prst="rect">
            <a:avLst/>
          </a:prstGeom>
          <a:gradFill flip="none" rotWithShape="1">
            <a:gsLst>
              <a:gs pos="0">
                <a:srgbClr val="156D9E"/>
              </a:gs>
              <a:gs pos="31000">
                <a:srgbClr val="337EB3"/>
              </a:gs>
              <a:gs pos="78000">
                <a:srgbClr val="569BD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chemeClr val="bg1"/>
              </a:solidFill>
            </a:endParaRPr>
          </a:p>
        </p:txBody>
      </p:sp>
      <p:sp>
        <p:nvSpPr>
          <p:cNvPr id="28" name="TextBox 27">
            <a:extLst>
              <a:ext uri="{FF2B5EF4-FFF2-40B4-BE49-F238E27FC236}">
                <a16:creationId xmlns:a16="http://schemas.microsoft.com/office/drawing/2014/main" id="{F7E073D5-3761-FC59-F2FF-D44438126B86}"/>
              </a:ext>
            </a:extLst>
          </p:cNvPr>
          <p:cNvSpPr txBox="1"/>
          <p:nvPr/>
        </p:nvSpPr>
        <p:spPr>
          <a:xfrm>
            <a:off x="10607022" y="2597762"/>
            <a:ext cx="525600" cy="238363"/>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US" sz="800" b="1">
                <a:latin typeface="Aptos" panose="020B0004020202020204" pitchFamily="34" charset="0"/>
              </a:rPr>
              <a:t>2022</a:t>
            </a:r>
            <a:endParaRPr lang="en-US" sz="800">
              <a:latin typeface="Aptos" panose="020B0004020202020204" pitchFamily="34" charset="0"/>
            </a:endParaRPr>
          </a:p>
        </p:txBody>
      </p:sp>
      <p:sp>
        <p:nvSpPr>
          <p:cNvPr id="29" name="TextBox 28">
            <a:extLst>
              <a:ext uri="{FF2B5EF4-FFF2-40B4-BE49-F238E27FC236}">
                <a16:creationId xmlns:a16="http://schemas.microsoft.com/office/drawing/2014/main" id="{8A0A2642-62E3-5733-9911-F7F1A7648DAD}"/>
              </a:ext>
            </a:extLst>
          </p:cNvPr>
          <p:cNvSpPr txBox="1"/>
          <p:nvPr/>
        </p:nvSpPr>
        <p:spPr>
          <a:xfrm>
            <a:off x="11216623" y="2594847"/>
            <a:ext cx="525600" cy="238363"/>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US" sz="800" b="1">
                <a:latin typeface="Aptos" panose="020B0004020202020204" pitchFamily="34" charset="0"/>
              </a:rPr>
              <a:t>2021</a:t>
            </a:r>
            <a:endParaRPr lang="en-US" sz="800">
              <a:latin typeface="Aptos" panose="020B0004020202020204" pitchFamily="34" charset="0"/>
            </a:endParaRPr>
          </a:p>
        </p:txBody>
      </p:sp>
      <p:sp>
        <p:nvSpPr>
          <p:cNvPr id="32" name="TextBox 31">
            <a:extLst>
              <a:ext uri="{FF2B5EF4-FFF2-40B4-BE49-F238E27FC236}">
                <a16:creationId xmlns:a16="http://schemas.microsoft.com/office/drawing/2014/main" id="{76C067BE-5745-744F-B273-BFA98539E1B2}"/>
              </a:ext>
            </a:extLst>
          </p:cNvPr>
          <p:cNvSpPr txBox="1"/>
          <p:nvPr/>
        </p:nvSpPr>
        <p:spPr>
          <a:xfrm>
            <a:off x="9406264" y="4098740"/>
            <a:ext cx="1047151" cy="369332"/>
          </a:xfrm>
          <a:prstGeom prst="rect">
            <a:avLst/>
          </a:prstGeom>
          <a:noFill/>
        </p:spPr>
        <p:txBody>
          <a:bodyPr wrap="square">
            <a:spAutoFit/>
          </a:bodyPr>
          <a:lstStyle/>
          <a:p>
            <a:r>
              <a:rPr lang="en-US"/>
              <a:t>310,958</a:t>
            </a:r>
          </a:p>
        </p:txBody>
      </p:sp>
      <p:sp>
        <p:nvSpPr>
          <p:cNvPr id="33" name="TextBox 32">
            <a:extLst>
              <a:ext uri="{FF2B5EF4-FFF2-40B4-BE49-F238E27FC236}">
                <a16:creationId xmlns:a16="http://schemas.microsoft.com/office/drawing/2014/main" id="{008D2EDA-BC62-8797-B9DF-69797CAEBC04}"/>
              </a:ext>
            </a:extLst>
          </p:cNvPr>
          <p:cNvSpPr txBox="1"/>
          <p:nvPr/>
        </p:nvSpPr>
        <p:spPr>
          <a:xfrm>
            <a:off x="5151911" y="4126561"/>
            <a:ext cx="2401802" cy="369332"/>
          </a:xfrm>
          <a:prstGeom prst="rect">
            <a:avLst/>
          </a:prstGeom>
          <a:noFill/>
        </p:spPr>
        <p:txBody>
          <a:bodyPr wrap="square">
            <a:spAutoFit/>
          </a:bodyPr>
          <a:lstStyle/>
          <a:p>
            <a:r>
              <a:rPr lang="en-US"/>
              <a:t>Rev from operation</a:t>
            </a:r>
          </a:p>
        </p:txBody>
      </p:sp>
      <p:sp>
        <p:nvSpPr>
          <p:cNvPr id="34" name="TextBox 33">
            <a:extLst>
              <a:ext uri="{FF2B5EF4-FFF2-40B4-BE49-F238E27FC236}">
                <a16:creationId xmlns:a16="http://schemas.microsoft.com/office/drawing/2014/main" id="{B8450BD7-C8F4-6C11-78A8-9E98EEB35E3C}"/>
              </a:ext>
            </a:extLst>
          </p:cNvPr>
          <p:cNvSpPr txBox="1"/>
          <p:nvPr/>
        </p:nvSpPr>
        <p:spPr>
          <a:xfrm>
            <a:off x="9406263" y="3769994"/>
            <a:ext cx="1047151" cy="369332"/>
          </a:xfrm>
          <a:prstGeom prst="rect">
            <a:avLst/>
          </a:prstGeom>
          <a:noFill/>
        </p:spPr>
        <p:txBody>
          <a:bodyPr wrap="square">
            <a:spAutoFit/>
          </a:bodyPr>
          <a:lstStyle/>
          <a:p>
            <a:pPr algn="ctr"/>
            <a:r>
              <a:rPr lang="en-US"/>
              <a:t>2022</a:t>
            </a:r>
          </a:p>
        </p:txBody>
      </p:sp>
      <p:sp>
        <p:nvSpPr>
          <p:cNvPr id="35" name="TextBox 34">
            <a:extLst>
              <a:ext uri="{FF2B5EF4-FFF2-40B4-BE49-F238E27FC236}">
                <a16:creationId xmlns:a16="http://schemas.microsoft.com/office/drawing/2014/main" id="{B834A169-21E6-9F5A-58AC-25D11CE0F581}"/>
              </a:ext>
            </a:extLst>
          </p:cNvPr>
          <p:cNvSpPr txBox="1"/>
          <p:nvPr/>
        </p:nvSpPr>
        <p:spPr>
          <a:xfrm>
            <a:off x="11011925" y="3749646"/>
            <a:ext cx="1047151" cy="369332"/>
          </a:xfrm>
          <a:prstGeom prst="rect">
            <a:avLst/>
          </a:prstGeom>
          <a:noFill/>
        </p:spPr>
        <p:txBody>
          <a:bodyPr wrap="square">
            <a:spAutoFit/>
          </a:bodyPr>
          <a:lstStyle/>
          <a:p>
            <a:pPr algn="ctr"/>
            <a:r>
              <a:rPr lang="en-US"/>
              <a:t>2021</a:t>
            </a:r>
          </a:p>
        </p:txBody>
      </p:sp>
      <p:sp>
        <p:nvSpPr>
          <p:cNvPr id="37" name="TextBox 36">
            <a:extLst>
              <a:ext uri="{FF2B5EF4-FFF2-40B4-BE49-F238E27FC236}">
                <a16:creationId xmlns:a16="http://schemas.microsoft.com/office/drawing/2014/main" id="{69FBDE06-C42A-B8C8-7606-5C7EA5B5AA40}"/>
              </a:ext>
            </a:extLst>
          </p:cNvPr>
          <p:cNvSpPr txBox="1"/>
          <p:nvPr/>
        </p:nvSpPr>
        <p:spPr>
          <a:xfrm>
            <a:off x="11019854" y="4060157"/>
            <a:ext cx="1039222" cy="369332"/>
          </a:xfrm>
          <a:prstGeom prst="rect">
            <a:avLst/>
          </a:prstGeom>
          <a:noFill/>
        </p:spPr>
        <p:txBody>
          <a:bodyPr wrap="square">
            <a:spAutoFit/>
          </a:bodyPr>
          <a:lstStyle/>
          <a:p>
            <a:r>
              <a:rPr lang="en-US"/>
              <a:t>234,454</a:t>
            </a:r>
          </a:p>
        </p:txBody>
      </p:sp>
      <p:sp>
        <p:nvSpPr>
          <p:cNvPr id="38" name="TextBox 37">
            <a:extLst>
              <a:ext uri="{FF2B5EF4-FFF2-40B4-BE49-F238E27FC236}">
                <a16:creationId xmlns:a16="http://schemas.microsoft.com/office/drawing/2014/main" id="{7CA29FFB-1667-CE02-B257-12BF80D2AFE2}"/>
              </a:ext>
            </a:extLst>
          </p:cNvPr>
          <p:cNvSpPr txBox="1"/>
          <p:nvPr/>
        </p:nvSpPr>
        <p:spPr>
          <a:xfrm>
            <a:off x="5163023" y="5047389"/>
            <a:ext cx="2401802" cy="369332"/>
          </a:xfrm>
          <a:prstGeom prst="rect">
            <a:avLst/>
          </a:prstGeom>
          <a:noFill/>
        </p:spPr>
        <p:txBody>
          <a:bodyPr wrap="square">
            <a:spAutoFit/>
          </a:bodyPr>
          <a:lstStyle/>
          <a:p>
            <a:r>
              <a:rPr lang="en-US"/>
              <a:t>Other income</a:t>
            </a:r>
          </a:p>
        </p:txBody>
      </p:sp>
      <p:sp>
        <p:nvSpPr>
          <p:cNvPr id="40" name="TextBox 39">
            <a:extLst>
              <a:ext uri="{FF2B5EF4-FFF2-40B4-BE49-F238E27FC236}">
                <a16:creationId xmlns:a16="http://schemas.microsoft.com/office/drawing/2014/main" id="{F77A52FD-5CBC-C039-2FA1-B7E1D4D83590}"/>
              </a:ext>
            </a:extLst>
          </p:cNvPr>
          <p:cNvSpPr txBox="1"/>
          <p:nvPr/>
        </p:nvSpPr>
        <p:spPr>
          <a:xfrm>
            <a:off x="9484520" y="5005479"/>
            <a:ext cx="765092" cy="369332"/>
          </a:xfrm>
          <a:prstGeom prst="rect">
            <a:avLst/>
          </a:prstGeom>
          <a:noFill/>
        </p:spPr>
        <p:txBody>
          <a:bodyPr wrap="square">
            <a:spAutoFit/>
          </a:bodyPr>
          <a:lstStyle/>
          <a:p>
            <a:r>
              <a:rPr lang="en-US"/>
              <a:t>2,840</a:t>
            </a:r>
          </a:p>
        </p:txBody>
      </p:sp>
      <p:sp>
        <p:nvSpPr>
          <p:cNvPr id="42" name="TextBox 41">
            <a:extLst>
              <a:ext uri="{FF2B5EF4-FFF2-40B4-BE49-F238E27FC236}">
                <a16:creationId xmlns:a16="http://schemas.microsoft.com/office/drawing/2014/main" id="{A0F5793B-4159-6EA5-34CE-66FCA055A2DC}"/>
              </a:ext>
            </a:extLst>
          </p:cNvPr>
          <p:cNvSpPr txBox="1"/>
          <p:nvPr/>
        </p:nvSpPr>
        <p:spPr>
          <a:xfrm>
            <a:off x="11097709" y="4947160"/>
            <a:ext cx="765092" cy="369332"/>
          </a:xfrm>
          <a:prstGeom prst="rect">
            <a:avLst/>
          </a:prstGeom>
          <a:noFill/>
        </p:spPr>
        <p:txBody>
          <a:bodyPr wrap="square">
            <a:spAutoFit/>
          </a:bodyPr>
          <a:lstStyle/>
          <a:p>
            <a:r>
              <a:rPr lang="en-US"/>
              <a:t>1,896</a:t>
            </a:r>
          </a:p>
        </p:txBody>
      </p:sp>
      <p:sp>
        <p:nvSpPr>
          <p:cNvPr id="44" name="TextBox 43">
            <a:extLst>
              <a:ext uri="{FF2B5EF4-FFF2-40B4-BE49-F238E27FC236}">
                <a16:creationId xmlns:a16="http://schemas.microsoft.com/office/drawing/2014/main" id="{8E2C27D2-5737-BEB4-FB11-4B3CC9258F90}"/>
              </a:ext>
            </a:extLst>
          </p:cNvPr>
          <p:cNvSpPr txBox="1"/>
          <p:nvPr/>
        </p:nvSpPr>
        <p:spPr>
          <a:xfrm>
            <a:off x="9447899" y="5480272"/>
            <a:ext cx="1005515" cy="369332"/>
          </a:xfrm>
          <a:prstGeom prst="rect">
            <a:avLst/>
          </a:prstGeom>
          <a:noFill/>
        </p:spPr>
        <p:txBody>
          <a:bodyPr wrap="square">
            <a:spAutoFit/>
          </a:bodyPr>
          <a:lstStyle/>
          <a:p>
            <a:r>
              <a:rPr lang="en-US"/>
              <a:t>313,798</a:t>
            </a:r>
          </a:p>
        </p:txBody>
      </p:sp>
      <p:sp>
        <p:nvSpPr>
          <p:cNvPr id="46" name="TextBox 45">
            <a:extLst>
              <a:ext uri="{FF2B5EF4-FFF2-40B4-BE49-F238E27FC236}">
                <a16:creationId xmlns:a16="http://schemas.microsoft.com/office/drawing/2014/main" id="{9F1E7478-18F8-1F12-6032-4A61E3919362}"/>
              </a:ext>
            </a:extLst>
          </p:cNvPr>
          <p:cNvSpPr txBox="1"/>
          <p:nvPr/>
        </p:nvSpPr>
        <p:spPr>
          <a:xfrm>
            <a:off x="11097709" y="5422358"/>
            <a:ext cx="1047151" cy="369332"/>
          </a:xfrm>
          <a:prstGeom prst="rect">
            <a:avLst/>
          </a:prstGeom>
          <a:noFill/>
        </p:spPr>
        <p:txBody>
          <a:bodyPr wrap="square">
            <a:spAutoFit/>
          </a:bodyPr>
          <a:lstStyle/>
          <a:p>
            <a:r>
              <a:rPr lang="en-US"/>
              <a:t>236,350</a:t>
            </a:r>
          </a:p>
        </p:txBody>
      </p:sp>
      <p:sp>
        <p:nvSpPr>
          <p:cNvPr id="48" name="TextBox 47">
            <a:extLst>
              <a:ext uri="{FF2B5EF4-FFF2-40B4-BE49-F238E27FC236}">
                <a16:creationId xmlns:a16="http://schemas.microsoft.com/office/drawing/2014/main" id="{5FFC4E81-3158-7CE7-D046-9D926DA2B922}"/>
              </a:ext>
            </a:extLst>
          </p:cNvPr>
          <p:cNvSpPr txBox="1"/>
          <p:nvPr/>
        </p:nvSpPr>
        <p:spPr>
          <a:xfrm>
            <a:off x="9501891" y="4485846"/>
            <a:ext cx="747721" cy="276999"/>
          </a:xfrm>
          <a:prstGeom prst="rect">
            <a:avLst/>
          </a:prstGeom>
          <a:noFill/>
        </p:spPr>
        <p:txBody>
          <a:bodyPr wrap="square">
            <a:spAutoFit/>
          </a:bodyPr>
          <a:lstStyle/>
          <a:p>
            <a:r>
              <a:rPr lang="en-US" sz="1200"/>
              <a:t>308,924</a:t>
            </a:r>
          </a:p>
        </p:txBody>
      </p:sp>
      <p:sp>
        <p:nvSpPr>
          <p:cNvPr id="50" name="TextBox 49">
            <a:extLst>
              <a:ext uri="{FF2B5EF4-FFF2-40B4-BE49-F238E27FC236}">
                <a16:creationId xmlns:a16="http://schemas.microsoft.com/office/drawing/2014/main" id="{972AEDE9-859A-E09B-2430-4B50DBF8E106}"/>
              </a:ext>
            </a:extLst>
          </p:cNvPr>
          <p:cNvSpPr txBox="1"/>
          <p:nvPr/>
        </p:nvSpPr>
        <p:spPr>
          <a:xfrm>
            <a:off x="11164501" y="4437216"/>
            <a:ext cx="1108862" cy="276999"/>
          </a:xfrm>
          <a:prstGeom prst="rect">
            <a:avLst/>
          </a:prstGeom>
          <a:noFill/>
        </p:spPr>
        <p:txBody>
          <a:bodyPr wrap="square">
            <a:spAutoFit/>
          </a:bodyPr>
          <a:lstStyle/>
          <a:p>
            <a:r>
              <a:rPr lang="en-US" sz="1200"/>
              <a:t>232,844</a:t>
            </a:r>
          </a:p>
        </p:txBody>
      </p:sp>
      <p:sp>
        <p:nvSpPr>
          <p:cNvPr id="51" name="TextBox 50">
            <a:extLst>
              <a:ext uri="{FF2B5EF4-FFF2-40B4-BE49-F238E27FC236}">
                <a16:creationId xmlns:a16="http://schemas.microsoft.com/office/drawing/2014/main" id="{67A2AC1E-6C2D-35B2-E3DC-1B907A5B4E63}"/>
              </a:ext>
            </a:extLst>
          </p:cNvPr>
          <p:cNvSpPr txBox="1"/>
          <p:nvPr/>
        </p:nvSpPr>
        <p:spPr>
          <a:xfrm>
            <a:off x="5163023" y="4439301"/>
            <a:ext cx="2401802" cy="276999"/>
          </a:xfrm>
          <a:prstGeom prst="rect">
            <a:avLst/>
          </a:prstGeom>
          <a:noFill/>
        </p:spPr>
        <p:txBody>
          <a:bodyPr wrap="square">
            <a:spAutoFit/>
          </a:bodyPr>
          <a:lstStyle/>
          <a:p>
            <a:r>
              <a:rPr lang="en-US" sz="1200"/>
              <a:t>Products</a:t>
            </a:r>
          </a:p>
        </p:txBody>
      </p:sp>
      <p:sp>
        <p:nvSpPr>
          <p:cNvPr id="52" name="TextBox 51">
            <a:extLst>
              <a:ext uri="{FF2B5EF4-FFF2-40B4-BE49-F238E27FC236}">
                <a16:creationId xmlns:a16="http://schemas.microsoft.com/office/drawing/2014/main" id="{CA37EC12-C051-3201-5660-1A6E149B3A43}"/>
              </a:ext>
            </a:extLst>
          </p:cNvPr>
          <p:cNvSpPr txBox="1"/>
          <p:nvPr/>
        </p:nvSpPr>
        <p:spPr>
          <a:xfrm>
            <a:off x="5211426" y="4721881"/>
            <a:ext cx="2401802" cy="276999"/>
          </a:xfrm>
          <a:prstGeom prst="rect">
            <a:avLst/>
          </a:prstGeom>
          <a:noFill/>
        </p:spPr>
        <p:txBody>
          <a:bodyPr wrap="square">
            <a:spAutoFit/>
          </a:bodyPr>
          <a:lstStyle/>
          <a:p>
            <a:r>
              <a:rPr lang="en-US" sz="1200"/>
              <a:t>Franchise fee</a:t>
            </a:r>
          </a:p>
        </p:txBody>
      </p:sp>
      <p:sp>
        <p:nvSpPr>
          <p:cNvPr id="55" name="TextBox 54">
            <a:extLst>
              <a:ext uri="{FF2B5EF4-FFF2-40B4-BE49-F238E27FC236}">
                <a16:creationId xmlns:a16="http://schemas.microsoft.com/office/drawing/2014/main" id="{E118092D-43BA-835E-00A2-676C6B1CA7DA}"/>
              </a:ext>
            </a:extLst>
          </p:cNvPr>
          <p:cNvSpPr txBox="1"/>
          <p:nvPr/>
        </p:nvSpPr>
        <p:spPr>
          <a:xfrm>
            <a:off x="9631779" y="4696456"/>
            <a:ext cx="643942" cy="276999"/>
          </a:xfrm>
          <a:prstGeom prst="rect">
            <a:avLst/>
          </a:prstGeom>
          <a:noFill/>
        </p:spPr>
        <p:txBody>
          <a:bodyPr wrap="square">
            <a:spAutoFit/>
          </a:bodyPr>
          <a:lstStyle/>
          <a:p>
            <a:r>
              <a:rPr lang="en-US" sz="1200"/>
              <a:t>2,034</a:t>
            </a:r>
          </a:p>
        </p:txBody>
      </p:sp>
      <p:sp>
        <p:nvSpPr>
          <p:cNvPr id="57" name="TextBox 56">
            <a:extLst>
              <a:ext uri="{FF2B5EF4-FFF2-40B4-BE49-F238E27FC236}">
                <a16:creationId xmlns:a16="http://schemas.microsoft.com/office/drawing/2014/main" id="{7CC9F98D-9037-6357-445F-482F00D67A73}"/>
              </a:ext>
            </a:extLst>
          </p:cNvPr>
          <p:cNvSpPr txBox="1"/>
          <p:nvPr/>
        </p:nvSpPr>
        <p:spPr>
          <a:xfrm>
            <a:off x="11263709" y="4696456"/>
            <a:ext cx="643942" cy="276999"/>
          </a:xfrm>
          <a:prstGeom prst="rect">
            <a:avLst/>
          </a:prstGeom>
          <a:noFill/>
        </p:spPr>
        <p:txBody>
          <a:bodyPr wrap="square">
            <a:spAutoFit/>
          </a:bodyPr>
          <a:lstStyle/>
          <a:p>
            <a:r>
              <a:rPr lang="en-US" sz="1200"/>
              <a:t>1,610</a:t>
            </a:r>
          </a:p>
        </p:txBody>
      </p:sp>
      <p:sp>
        <p:nvSpPr>
          <p:cNvPr id="58" name="Rectangle 57">
            <a:extLst>
              <a:ext uri="{FF2B5EF4-FFF2-40B4-BE49-F238E27FC236}">
                <a16:creationId xmlns:a16="http://schemas.microsoft.com/office/drawing/2014/main" id="{1E10E5C4-AA7C-3E11-ECE0-B38818346BEA}"/>
              </a:ext>
            </a:extLst>
          </p:cNvPr>
          <p:cNvSpPr/>
          <p:nvPr/>
        </p:nvSpPr>
        <p:spPr>
          <a:xfrm>
            <a:off x="10698944" y="2306161"/>
            <a:ext cx="308553" cy="238362"/>
          </a:xfrm>
          <a:prstGeom prst="rect">
            <a:avLst/>
          </a:prstGeom>
          <a:gradFill flip="none" rotWithShape="1">
            <a:gsLst>
              <a:gs pos="0">
                <a:srgbClr val="4D4D68"/>
              </a:gs>
              <a:gs pos="31000">
                <a:srgbClr val="676780"/>
              </a:gs>
              <a:gs pos="78000">
                <a:srgbClr val="8F8FA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59" name="Rectangle 58">
            <a:extLst>
              <a:ext uri="{FF2B5EF4-FFF2-40B4-BE49-F238E27FC236}">
                <a16:creationId xmlns:a16="http://schemas.microsoft.com/office/drawing/2014/main" id="{70A8D7F4-CDE0-282A-4EDF-8BE979727921}"/>
              </a:ext>
            </a:extLst>
          </p:cNvPr>
          <p:cNvSpPr/>
          <p:nvPr/>
        </p:nvSpPr>
        <p:spPr>
          <a:xfrm>
            <a:off x="11320902" y="2398290"/>
            <a:ext cx="308553" cy="146233"/>
          </a:xfrm>
          <a:prstGeom prst="rect">
            <a:avLst/>
          </a:prstGeom>
          <a:gradFill flip="none" rotWithShape="1">
            <a:gsLst>
              <a:gs pos="0">
                <a:srgbClr val="4D4D68"/>
              </a:gs>
              <a:gs pos="31000">
                <a:srgbClr val="676780"/>
              </a:gs>
              <a:gs pos="78000">
                <a:srgbClr val="8F8FA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60" name="Left Brace 59">
            <a:extLst>
              <a:ext uri="{FF2B5EF4-FFF2-40B4-BE49-F238E27FC236}">
                <a16:creationId xmlns:a16="http://schemas.microsoft.com/office/drawing/2014/main" id="{961390D4-3306-5107-2BEB-77A69F1FECD2}"/>
              </a:ext>
            </a:extLst>
          </p:cNvPr>
          <p:cNvSpPr/>
          <p:nvPr/>
        </p:nvSpPr>
        <p:spPr>
          <a:xfrm rot="10800000">
            <a:off x="11628018" y="1394842"/>
            <a:ext cx="114205" cy="967059"/>
          </a:xfrm>
          <a:prstGeom prst="leftBrace">
            <a:avLst>
              <a:gd name="adj1" fmla="val 157451"/>
              <a:gd name="adj2" fmla="val 47583"/>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1D0823C0-CE5A-B8C6-B74D-0C3A0ED34303}"/>
              </a:ext>
            </a:extLst>
          </p:cNvPr>
          <p:cNvSpPr txBox="1"/>
          <p:nvPr/>
        </p:nvSpPr>
        <p:spPr>
          <a:xfrm>
            <a:off x="11685120" y="1359205"/>
            <a:ext cx="492443" cy="1119169"/>
          </a:xfrm>
          <a:prstGeom prst="rect">
            <a:avLst/>
          </a:prstGeom>
          <a:noFill/>
        </p:spPr>
        <p:txBody>
          <a:bodyPr vert="vert270" wrap="square" rtlCol="0">
            <a:spAutoFit/>
          </a:bodyPr>
          <a:lstStyle/>
          <a:p>
            <a:pPr algn="ctr"/>
            <a:r>
              <a:rPr lang="en-US" sz="1000"/>
              <a:t>Revenue from operations</a:t>
            </a:r>
          </a:p>
        </p:txBody>
      </p:sp>
      <p:sp>
        <p:nvSpPr>
          <p:cNvPr id="62" name="TextBox 61">
            <a:extLst>
              <a:ext uri="{FF2B5EF4-FFF2-40B4-BE49-F238E27FC236}">
                <a16:creationId xmlns:a16="http://schemas.microsoft.com/office/drawing/2014/main" id="{2A5B6B10-BBF2-D98F-9554-F3BE6E40DB7F}"/>
              </a:ext>
            </a:extLst>
          </p:cNvPr>
          <p:cNvSpPr txBox="1"/>
          <p:nvPr/>
        </p:nvSpPr>
        <p:spPr>
          <a:xfrm>
            <a:off x="11566682" y="2305239"/>
            <a:ext cx="1149162" cy="338554"/>
          </a:xfrm>
          <a:prstGeom prst="rect">
            <a:avLst/>
          </a:prstGeom>
          <a:noFill/>
        </p:spPr>
        <p:txBody>
          <a:bodyPr wrap="square" rtlCol="0">
            <a:spAutoFit/>
          </a:bodyPr>
          <a:lstStyle/>
          <a:p>
            <a:r>
              <a:rPr lang="en-US" sz="800"/>
              <a:t>Other </a:t>
            </a:r>
          </a:p>
          <a:p>
            <a:r>
              <a:rPr lang="en-US" sz="800"/>
              <a:t>income</a:t>
            </a:r>
          </a:p>
        </p:txBody>
      </p:sp>
      <p:sp>
        <p:nvSpPr>
          <p:cNvPr id="63" name="TextBox 62">
            <a:extLst>
              <a:ext uri="{FF2B5EF4-FFF2-40B4-BE49-F238E27FC236}">
                <a16:creationId xmlns:a16="http://schemas.microsoft.com/office/drawing/2014/main" id="{15609A65-3F67-3FD6-26F5-7CC78881B004}"/>
              </a:ext>
            </a:extLst>
          </p:cNvPr>
          <p:cNvSpPr txBox="1"/>
          <p:nvPr/>
        </p:nvSpPr>
        <p:spPr>
          <a:xfrm>
            <a:off x="10681300" y="1220963"/>
            <a:ext cx="338554" cy="680805"/>
          </a:xfrm>
          <a:prstGeom prst="rect">
            <a:avLst/>
          </a:prstGeom>
          <a:noFill/>
        </p:spPr>
        <p:txBody>
          <a:bodyPr vert="vert270" wrap="square" rtlCol="0">
            <a:spAutoFit/>
          </a:bodyPr>
          <a:lstStyle/>
          <a:p>
            <a:r>
              <a:rPr lang="en-US" sz="1000" b="1">
                <a:solidFill>
                  <a:schemeClr val="bg1"/>
                </a:solidFill>
              </a:rPr>
              <a:t>308,924</a:t>
            </a:r>
          </a:p>
        </p:txBody>
      </p:sp>
      <p:sp>
        <p:nvSpPr>
          <p:cNvPr id="1024" name="TextBox 1023">
            <a:extLst>
              <a:ext uri="{FF2B5EF4-FFF2-40B4-BE49-F238E27FC236}">
                <a16:creationId xmlns:a16="http://schemas.microsoft.com/office/drawing/2014/main" id="{19F8C0AB-ACD2-491D-5B4D-EE5E1E5CF7F5}"/>
              </a:ext>
            </a:extLst>
          </p:cNvPr>
          <p:cNvSpPr txBox="1"/>
          <p:nvPr/>
        </p:nvSpPr>
        <p:spPr>
          <a:xfrm>
            <a:off x="10593216" y="2037090"/>
            <a:ext cx="601260" cy="246221"/>
          </a:xfrm>
          <a:prstGeom prst="rect">
            <a:avLst/>
          </a:prstGeom>
          <a:noFill/>
        </p:spPr>
        <p:txBody>
          <a:bodyPr vert="horz" wrap="square" lIns="90000" rtlCol="0">
            <a:spAutoFit/>
          </a:bodyPr>
          <a:lstStyle/>
          <a:p>
            <a:r>
              <a:rPr lang="en-US" sz="1000" b="1">
                <a:solidFill>
                  <a:schemeClr val="bg1"/>
                </a:solidFill>
              </a:rPr>
              <a:t>2,034</a:t>
            </a:r>
          </a:p>
        </p:txBody>
      </p:sp>
      <p:sp>
        <p:nvSpPr>
          <p:cNvPr id="1025" name="TextBox 1024">
            <a:extLst>
              <a:ext uri="{FF2B5EF4-FFF2-40B4-BE49-F238E27FC236}">
                <a16:creationId xmlns:a16="http://schemas.microsoft.com/office/drawing/2014/main" id="{A678AB4C-0224-5043-43AA-9B8D972CF3DC}"/>
              </a:ext>
            </a:extLst>
          </p:cNvPr>
          <p:cNvSpPr txBox="1"/>
          <p:nvPr/>
        </p:nvSpPr>
        <p:spPr>
          <a:xfrm>
            <a:off x="10644093" y="2325775"/>
            <a:ext cx="601260" cy="215444"/>
          </a:xfrm>
          <a:prstGeom prst="rect">
            <a:avLst/>
          </a:prstGeom>
          <a:noFill/>
        </p:spPr>
        <p:txBody>
          <a:bodyPr vert="horz" wrap="square" lIns="90000" rtlCol="0">
            <a:spAutoFit/>
          </a:bodyPr>
          <a:lstStyle/>
          <a:p>
            <a:r>
              <a:rPr lang="en-US" sz="800" b="1">
                <a:solidFill>
                  <a:schemeClr val="bg1"/>
                </a:solidFill>
              </a:rPr>
              <a:t>2,840</a:t>
            </a:r>
          </a:p>
        </p:txBody>
      </p:sp>
      <p:sp>
        <p:nvSpPr>
          <p:cNvPr id="1027" name="TextBox 1026">
            <a:extLst>
              <a:ext uri="{FF2B5EF4-FFF2-40B4-BE49-F238E27FC236}">
                <a16:creationId xmlns:a16="http://schemas.microsoft.com/office/drawing/2014/main" id="{5B19A237-E98F-FEA9-2243-4C07F76FD6AB}"/>
              </a:ext>
            </a:extLst>
          </p:cNvPr>
          <p:cNvSpPr txBox="1"/>
          <p:nvPr/>
        </p:nvSpPr>
        <p:spPr>
          <a:xfrm>
            <a:off x="11305901" y="1446706"/>
            <a:ext cx="338554" cy="680805"/>
          </a:xfrm>
          <a:prstGeom prst="rect">
            <a:avLst/>
          </a:prstGeom>
          <a:noFill/>
        </p:spPr>
        <p:txBody>
          <a:bodyPr vert="vert270" wrap="square" rtlCol="0">
            <a:spAutoFit/>
          </a:bodyPr>
          <a:lstStyle/>
          <a:p>
            <a:r>
              <a:rPr lang="en-US" sz="1000" b="1">
                <a:solidFill>
                  <a:schemeClr val="bg1"/>
                </a:solidFill>
              </a:rPr>
              <a:t>234,454</a:t>
            </a:r>
          </a:p>
        </p:txBody>
      </p:sp>
      <p:sp>
        <p:nvSpPr>
          <p:cNvPr id="1028" name="TextBox 1027">
            <a:extLst>
              <a:ext uri="{FF2B5EF4-FFF2-40B4-BE49-F238E27FC236}">
                <a16:creationId xmlns:a16="http://schemas.microsoft.com/office/drawing/2014/main" id="{AC188811-A9B4-5B82-D9F0-0DBE3613A277}"/>
              </a:ext>
            </a:extLst>
          </p:cNvPr>
          <p:cNvSpPr txBox="1"/>
          <p:nvPr/>
        </p:nvSpPr>
        <p:spPr>
          <a:xfrm>
            <a:off x="11253695" y="2200898"/>
            <a:ext cx="601260" cy="215444"/>
          </a:xfrm>
          <a:prstGeom prst="rect">
            <a:avLst/>
          </a:prstGeom>
          <a:noFill/>
        </p:spPr>
        <p:txBody>
          <a:bodyPr vert="horz" wrap="square" lIns="90000" rtlCol="0">
            <a:spAutoFit/>
          </a:bodyPr>
          <a:lstStyle/>
          <a:p>
            <a:r>
              <a:rPr lang="en-US" sz="800" b="1">
                <a:solidFill>
                  <a:schemeClr val="bg1"/>
                </a:solidFill>
              </a:rPr>
              <a:t>1,610</a:t>
            </a:r>
          </a:p>
        </p:txBody>
      </p:sp>
      <p:sp>
        <p:nvSpPr>
          <p:cNvPr id="1029" name="TextBox 1028">
            <a:extLst>
              <a:ext uri="{FF2B5EF4-FFF2-40B4-BE49-F238E27FC236}">
                <a16:creationId xmlns:a16="http://schemas.microsoft.com/office/drawing/2014/main" id="{FE899C7D-B705-1CB7-5BB3-B6D58B3B9A1D}"/>
              </a:ext>
            </a:extLst>
          </p:cNvPr>
          <p:cNvSpPr txBox="1"/>
          <p:nvPr/>
        </p:nvSpPr>
        <p:spPr>
          <a:xfrm>
            <a:off x="11253695" y="2366962"/>
            <a:ext cx="601260" cy="215444"/>
          </a:xfrm>
          <a:prstGeom prst="rect">
            <a:avLst/>
          </a:prstGeom>
          <a:noFill/>
        </p:spPr>
        <p:txBody>
          <a:bodyPr vert="horz" wrap="square" lIns="90000" rtlCol="0">
            <a:spAutoFit/>
          </a:bodyPr>
          <a:lstStyle/>
          <a:p>
            <a:r>
              <a:rPr lang="en-US" sz="800" b="1">
                <a:solidFill>
                  <a:schemeClr val="bg1"/>
                </a:solidFill>
              </a:rPr>
              <a:t>1,896</a:t>
            </a:r>
          </a:p>
        </p:txBody>
      </p:sp>
      <p:sp>
        <p:nvSpPr>
          <p:cNvPr id="1030" name="TextBox 1029">
            <a:extLst>
              <a:ext uri="{FF2B5EF4-FFF2-40B4-BE49-F238E27FC236}">
                <a16:creationId xmlns:a16="http://schemas.microsoft.com/office/drawing/2014/main" id="{363776E3-94DF-82DF-F26C-5BE26A0D484F}"/>
              </a:ext>
            </a:extLst>
          </p:cNvPr>
          <p:cNvSpPr txBox="1"/>
          <p:nvPr/>
        </p:nvSpPr>
        <p:spPr>
          <a:xfrm>
            <a:off x="404267" y="2160200"/>
            <a:ext cx="4488032" cy="2862322"/>
          </a:xfrm>
          <a:prstGeom prst="rect">
            <a:avLst/>
          </a:prstGeom>
          <a:noFill/>
        </p:spPr>
        <p:txBody>
          <a:bodyPr wrap="square">
            <a:spAutoFit/>
          </a:bodyPr>
          <a:lstStyle/>
          <a:p>
            <a:r>
              <a:rPr lang="en-IN" sz="1200" b="1">
                <a:solidFill>
                  <a:srgbClr val="0F1923"/>
                </a:solidFill>
                <a:effectLst/>
                <a:latin typeface="inherit"/>
              </a:rPr>
              <a:t>List of Key Rating Drivers</a:t>
            </a:r>
          </a:p>
          <a:p>
            <a:r>
              <a:rPr lang="en-IN" sz="1200" b="1">
                <a:solidFill>
                  <a:srgbClr val="333333"/>
                </a:solidFill>
                <a:effectLst/>
                <a:latin typeface="Times New Roman" panose="02020603050405020304" pitchFamily="18" charset="0"/>
              </a:rPr>
              <a:t>Strengths</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Strong revenue growth; retail division margins robust </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Operational synergies due to in-house jewellery manufacturing</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Continued geographical diversification</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Improvement in corporate governance and internal control systems</a:t>
            </a:r>
            <a:endParaRPr lang="en-IN" sz="1200">
              <a:effectLst/>
              <a:latin typeface="Times New Roman" panose="02020603050405020304" pitchFamily="18" charset="0"/>
            </a:endParaRPr>
          </a:p>
          <a:p>
            <a:r>
              <a:rPr lang="en-IN" sz="1200" b="1">
                <a:solidFill>
                  <a:srgbClr val="333333"/>
                </a:solidFill>
                <a:effectLst/>
                <a:latin typeface="Times New Roman" panose="02020603050405020304" pitchFamily="18" charset="0"/>
              </a:rPr>
              <a:t>Weaknesses</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Complex group structure</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Overall margins low</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Moderate credit metrics</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Intense competition </a:t>
            </a:r>
            <a:endParaRPr lang="en-IN" sz="1200">
              <a:effectLst/>
              <a:latin typeface="Times New Roman" panose="02020603050405020304" pitchFamily="18" charset="0"/>
            </a:endParaRPr>
          </a:p>
          <a:p>
            <a:r>
              <a:rPr lang="en-IN" sz="1200">
                <a:solidFill>
                  <a:srgbClr val="333333"/>
                </a:solidFill>
                <a:effectLst/>
                <a:latin typeface="Times New Roman" panose="02020603050405020304" pitchFamily="18" charset="0"/>
              </a:rPr>
              <a:t>•</a:t>
            </a:r>
            <a:r>
              <a:rPr lang="en-IN" sz="1200">
                <a:solidFill>
                  <a:srgbClr val="333333"/>
                </a:solidFill>
                <a:effectLst/>
                <a:latin typeface="Arial" panose="020B0604020202020204" pitchFamily="34" charset="0"/>
              </a:rPr>
              <a:t> </a:t>
            </a:r>
            <a:r>
              <a:rPr lang="en-IN" sz="1200">
                <a:solidFill>
                  <a:srgbClr val="333333"/>
                </a:solidFill>
                <a:effectLst/>
                <a:latin typeface="Times New Roman" panose="02020603050405020304" pitchFamily="18" charset="0"/>
              </a:rPr>
              <a:t>Regulatory risks</a:t>
            </a:r>
            <a:endParaRPr lang="en-IN" sz="1200">
              <a:effectLst/>
              <a:latin typeface="Times New Roman" panose="02020603050405020304" pitchFamily="18" charset="0"/>
            </a:endParaRPr>
          </a:p>
          <a:p>
            <a:r>
              <a:rPr lang="en-IN" sz="1200">
                <a:effectLst/>
                <a:latin typeface="Times New Roman" panose="02020603050405020304" pitchFamily="18" charset="0"/>
                <a:hlinkClick r:id="rId3"/>
              </a:rPr>
              <a:t>https://www.indiaratings.co.in/pressrelease/70206</a:t>
            </a:r>
            <a:endParaRPr lang="en-IN" sz="1200">
              <a:effectLst/>
              <a:latin typeface="Times New Roman" panose="02020603050405020304" pitchFamily="18" charset="0"/>
            </a:endParaRPr>
          </a:p>
          <a:p>
            <a:br>
              <a:rPr lang="en-IN" sz="1200">
                <a:effectLst/>
                <a:latin typeface="Times New Roman" panose="02020603050405020304" pitchFamily="18" charset="0"/>
              </a:rPr>
            </a:br>
            <a:endParaRPr lang="en-IN" sz="1200">
              <a:effectLst/>
              <a:latin typeface="Times New Roman" panose="02020603050405020304" pitchFamily="18" charset="0"/>
            </a:endParaRPr>
          </a:p>
        </p:txBody>
      </p:sp>
      <p:sp>
        <p:nvSpPr>
          <p:cNvPr id="1032" name="TextBox 1031">
            <a:extLst>
              <a:ext uri="{FF2B5EF4-FFF2-40B4-BE49-F238E27FC236}">
                <a16:creationId xmlns:a16="http://schemas.microsoft.com/office/drawing/2014/main" id="{CE740D25-DD38-3D05-4B9E-0FE59B83C149}"/>
              </a:ext>
            </a:extLst>
          </p:cNvPr>
          <p:cNvSpPr txBox="1"/>
          <p:nvPr/>
        </p:nvSpPr>
        <p:spPr>
          <a:xfrm>
            <a:off x="2672233" y="1239336"/>
            <a:ext cx="5705648" cy="738664"/>
          </a:xfrm>
          <a:prstGeom prst="rect">
            <a:avLst/>
          </a:prstGeom>
          <a:noFill/>
        </p:spPr>
        <p:txBody>
          <a:bodyPr wrap="square">
            <a:spAutoFit/>
          </a:bodyPr>
          <a:lstStyle/>
          <a:p>
            <a:r>
              <a:rPr lang="en-US" sz="1400"/>
              <a:t>manufacturing, selling, franchising and trading in gold </a:t>
            </a:r>
            <a:r>
              <a:rPr lang="en-US" sz="1400" err="1"/>
              <a:t>jewellery</a:t>
            </a:r>
            <a:r>
              <a:rPr lang="en-US" sz="1400"/>
              <a:t>, diamond studded </a:t>
            </a:r>
            <a:r>
              <a:rPr lang="en-US" sz="1400" err="1"/>
              <a:t>jewellery</a:t>
            </a:r>
            <a:r>
              <a:rPr lang="en-US" sz="1400"/>
              <a:t> and silver items and operates in different geographical areas</a:t>
            </a:r>
          </a:p>
        </p:txBody>
      </p:sp>
      <p:sp>
        <p:nvSpPr>
          <p:cNvPr id="5" name="TextBox 4">
            <a:extLst>
              <a:ext uri="{FF2B5EF4-FFF2-40B4-BE49-F238E27FC236}">
                <a16:creationId xmlns:a16="http://schemas.microsoft.com/office/drawing/2014/main" id="{8AAB1FF2-1167-E2FA-979C-A32C17012471}"/>
              </a:ext>
            </a:extLst>
          </p:cNvPr>
          <p:cNvSpPr txBox="1"/>
          <p:nvPr/>
        </p:nvSpPr>
        <p:spPr>
          <a:xfrm>
            <a:off x="5431396" y="1802555"/>
            <a:ext cx="2336800" cy="1477328"/>
          </a:xfrm>
          <a:prstGeom prst="rect">
            <a:avLst/>
          </a:prstGeom>
          <a:noFill/>
        </p:spPr>
        <p:txBody>
          <a:bodyPr wrap="square" rtlCol="0">
            <a:spAutoFit/>
          </a:bodyPr>
          <a:lstStyle/>
          <a:p>
            <a:r>
              <a:rPr lang="en-US"/>
              <a:t>Things to cover</a:t>
            </a:r>
          </a:p>
          <a:p>
            <a:pPr marL="342900" indent="-342900">
              <a:buAutoNum type="arabicPeriod"/>
            </a:pPr>
            <a:r>
              <a:rPr lang="en-US"/>
              <a:t>Stores breakup</a:t>
            </a:r>
          </a:p>
          <a:p>
            <a:pPr marL="342900" indent="-342900">
              <a:buAutoNum type="arabicPeriod"/>
            </a:pPr>
            <a:r>
              <a:rPr lang="en-US"/>
              <a:t>Shareholding pattern</a:t>
            </a:r>
          </a:p>
          <a:p>
            <a:pPr marL="342900" indent="-342900">
              <a:buAutoNum type="arabicPeriod"/>
            </a:pPr>
            <a:r>
              <a:rPr lang="en-US"/>
              <a:t>Exports</a:t>
            </a:r>
          </a:p>
        </p:txBody>
      </p:sp>
      <p:sp>
        <p:nvSpPr>
          <p:cNvPr id="9" name="TextBox 8">
            <a:extLst>
              <a:ext uri="{FF2B5EF4-FFF2-40B4-BE49-F238E27FC236}">
                <a16:creationId xmlns:a16="http://schemas.microsoft.com/office/drawing/2014/main" id="{09171DBC-06CB-AE96-D90B-1868E92F6C96}"/>
              </a:ext>
            </a:extLst>
          </p:cNvPr>
          <p:cNvSpPr txBox="1"/>
          <p:nvPr/>
        </p:nvSpPr>
        <p:spPr>
          <a:xfrm>
            <a:off x="2808626" y="3528928"/>
            <a:ext cx="6357550" cy="507831"/>
          </a:xfrm>
          <a:prstGeom prst="rect">
            <a:avLst/>
          </a:prstGeom>
          <a:noFill/>
        </p:spPr>
        <p:txBody>
          <a:bodyPr wrap="square">
            <a:spAutoFit/>
          </a:bodyPr>
          <a:lstStyle/>
          <a:p>
            <a:r>
              <a:rPr lang="en-IN" sz="900"/>
              <a:t>The Company is primarily engaged in the business of manufacturing, sale and trading of gold jewellery, bullion, diamond studded jewellery and silver items. The Company has strong retail network through direct retail stores and franchisee arrangements. </a:t>
            </a:r>
            <a:endParaRPr lang="en-US" sz="900"/>
          </a:p>
        </p:txBody>
      </p:sp>
      <p:sp>
        <p:nvSpPr>
          <p:cNvPr id="10" name="TextBox 9">
            <a:extLst>
              <a:ext uri="{FF2B5EF4-FFF2-40B4-BE49-F238E27FC236}">
                <a16:creationId xmlns:a16="http://schemas.microsoft.com/office/drawing/2014/main" id="{02C21DFA-A629-7347-A247-A8F7B48063F5}"/>
              </a:ext>
            </a:extLst>
          </p:cNvPr>
          <p:cNvSpPr txBox="1"/>
          <p:nvPr/>
        </p:nvSpPr>
        <p:spPr>
          <a:xfrm>
            <a:off x="3619607" y="5607024"/>
            <a:ext cx="6359236" cy="923330"/>
          </a:xfrm>
          <a:prstGeom prst="rect">
            <a:avLst/>
          </a:prstGeom>
          <a:noFill/>
        </p:spPr>
        <p:txBody>
          <a:bodyPr wrap="square">
            <a:spAutoFit/>
          </a:bodyPr>
          <a:lstStyle/>
          <a:p>
            <a:endParaRPr lang="en-IN"/>
          </a:p>
          <a:p>
            <a:r>
              <a:rPr lang="en-IN"/>
              <a:t>India 458,587      371,648</a:t>
            </a:r>
          </a:p>
          <a:p>
            <a:r>
              <a:rPr lang="en-IN"/>
              <a:t>ROW 15,898        14,038</a:t>
            </a:r>
            <a:endParaRPr lang="en-US"/>
          </a:p>
        </p:txBody>
      </p:sp>
      <p:sp>
        <p:nvSpPr>
          <p:cNvPr id="15" name="TextBox 14">
            <a:extLst>
              <a:ext uri="{FF2B5EF4-FFF2-40B4-BE49-F238E27FC236}">
                <a16:creationId xmlns:a16="http://schemas.microsoft.com/office/drawing/2014/main" id="{8AE8538F-7FBE-213F-6AAE-8D046A96C47B}"/>
              </a:ext>
            </a:extLst>
          </p:cNvPr>
          <p:cNvSpPr txBox="1"/>
          <p:nvPr/>
        </p:nvSpPr>
        <p:spPr>
          <a:xfrm>
            <a:off x="8001540" y="4480912"/>
            <a:ext cx="1451948" cy="276999"/>
          </a:xfrm>
          <a:prstGeom prst="rect">
            <a:avLst/>
          </a:prstGeom>
          <a:noFill/>
        </p:spPr>
        <p:txBody>
          <a:bodyPr wrap="square">
            <a:spAutoFit/>
          </a:bodyPr>
          <a:lstStyle/>
          <a:p>
            <a:r>
              <a:rPr lang="en-IN" sz="1200"/>
              <a:t>326,740</a:t>
            </a:r>
            <a:endParaRPr lang="en-US" sz="1200"/>
          </a:p>
        </p:txBody>
      </p:sp>
      <p:sp>
        <p:nvSpPr>
          <p:cNvPr id="18" name="TextBox 17">
            <a:extLst>
              <a:ext uri="{FF2B5EF4-FFF2-40B4-BE49-F238E27FC236}">
                <a16:creationId xmlns:a16="http://schemas.microsoft.com/office/drawing/2014/main" id="{2C25A3CC-76E5-7CB0-873A-AA991B0974B6}"/>
              </a:ext>
            </a:extLst>
          </p:cNvPr>
          <p:cNvSpPr txBox="1"/>
          <p:nvPr/>
        </p:nvSpPr>
        <p:spPr>
          <a:xfrm>
            <a:off x="8001540" y="4650289"/>
            <a:ext cx="6359236" cy="369332"/>
          </a:xfrm>
          <a:prstGeom prst="rect">
            <a:avLst/>
          </a:prstGeom>
          <a:noFill/>
        </p:spPr>
        <p:txBody>
          <a:bodyPr wrap="square">
            <a:spAutoFit/>
          </a:bodyPr>
          <a:lstStyle/>
          <a:p>
            <a:r>
              <a:rPr lang="en-IN"/>
              <a:t>3,218</a:t>
            </a:r>
            <a:endParaRPr lang="en-US"/>
          </a:p>
        </p:txBody>
      </p:sp>
    </p:spTree>
    <p:extLst>
      <p:ext uri="{BB962C8B-B14F-4D97-AF65-F5344CB8AC3E}">
        <p14:creationId xmlns:p14="http://schemas.microsoft.com/office/powerpoint/2010/main" val="88606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47E25F-7BFF-393C-457C-794F2869AA17}"/>
              </a:ext>
            </a:extLst>
          </p:cNvPr>
          <p:cNvSpPr txBox="1"/>
          <p:nvPr/>
        </p:nvSpPr>
        <p:spPr>
          <a:xfrm>
            <a:off x="3048000" y="2458135"/>
            <a:ext cx="6096000" cy="307777"/>
          </a:xfrm>
          <a:prstGeom prst="rect">
            <a:avLst/>
          </a:prstGeom>
          <a:noFill/>
        </p:spPr>
        <p:txBody>
          <a:bodyPr wrap="square">
            <a:spAutoFit/>
          </a:bodyPr>
          <a:lstStyle/>
          <a:p>
            <a:r>
              <a:rPr lang="en-US" sz="1400"/>
              <a:t>https://awsone.capitaline.com/index.html#/Company/General/CompanyInfo</a:t>
            </a:r>
          </a:p>
        </p:txBody>
      </p:sp>
      <p:sp>
        <p:nvSpPr>
          <p:cNvPr id="6" name="TextBox 5">
            <a:extLst>
              <a:ext uri="{FF2B5EF4-FFF2-40B4-BE49-F238E27FC236}">
                <a16:creationId xmlns:a16="http://schemas.microsoft.com/office/drawing/2014/main" id="{81C9F578-D654-B4EB-FB7C-08E1AC46FFDA}"/>
              </a:ext>
            </a:extLst>
          </p:cNvPr>
          <p:cNvSpPr txBox="1"/>
          <p:nvPr/>
        </p:nvSpPr>
        <p:spPr>
          <a:xfrm>
            <a:off x="889000" y="2537167"/>
            <a:ext cx="2044700" cy="369332"/>
          </a:xfrm>
          <a:prstGeom prst="rect">
            <a:avLst/>
          </a:prstGeom>
          <a:noFill/>
        </p:spPr>
        <p:txBody>
          <a:bodyPr wrap="square" rtlCol="0">
            <a:spAutoFit/>
          </a:bodyPr>
          <a:lstStyle/>
          <a:p>
            <a:r>
              <a:rPr lang="en-US"/>
              <a:t>Peer group data</a:t>
            </a:r>
          </a:p>
        </p:txBody>
      </p:sp>
      <p:sp>
        <p:nvSpPr>
          <p:cNvPr id="8" name="TextBox 7">
            <a:extLst>
              <a:ext uri="{FF2B5EF4-FFF2-40B4-BE49-F238E27FC236}">
                <a16:creationId xmlns:a16="http://schemas.microsoft.com/office/drawing/2014/main" id="{4B6E9025-B223-AF08-E06E-45AC61D59341}"/>
              </a:ext>
            </a:extLst>
          </p:cNvPr>
          <p:cNvSpPr txBox="1"/>
          <p:nvPr/>
        </p:nvSpPr>
        <p:spPr>
          <a:xfrm>
            <a:off x="3048000" y="3107204"/>
            <a:ext cx="6096000" cy="1815882"/>
          </a:xfrm>
          <a:prstGeom prst="rect">
            <a:avLst/>
          </a:prstGeom>
          <a:noFill/>
        </p:spPr>
        <p:txBody>
          <a:bodyPr wrap="square">
            <a:spAutoFit/>
          </a:bodyPr>
          <a:lstStyle/>
          <a:p>
            <a:r>
              <a:rPr lang="en-US" sz="1400">
                <a:hlinkClick r:id="rId2"/>
              </a:rPr>
              <a:t>https://advantage.marketline.com/Analysis/ViewasPDF/india-jewelry-watch-retail-ml-221233</a:t>
            </a:r>
            <a:endParaRPr lang="en-US" sz="1400"/>
          </a:p>
          <a:p>
            <a:r>
              <a:rPr lang="en-US" sz="1400">
                <a:hlinkClick r:id="rId3"/>
              </a:rPr>
              <a:t>https://www.sebi.gov.in/filings/public-issues/mar-2024/p-n-gadgil-jewellers-limited-drhp_82611.html</a:t>
            </a:r>
            <a:endParaRPr lang="en-US" sz="1400"/>
          </a:p>
          <a:p>
            <a:r>
              <a:rPr lang="en-US" sz="1400">
                <a:hlinkClick r:id="rId4"/>
              </a:rPr>
              <a:t>https://www.sebi.gov.in/filings/public-issues/mar-2021/kalyan-jewellers-india-limited-red-herring-prospectus_49470.html</a:t>
            </a:r>
            <a:endParaRPr lang="en-US" sz="1400"/>
          </a:p>
          <a:p>
            <a:endParaRPr lang="en-US" sz="1400"/>
          </a:p>
          <a:p>
            <a:endParaRPr lang="en-US" sz="1400"/>
          </a:p>
        </p:txBody>
      </p:sp>
      <p:sp>
        <p:nvSpPr>
          <p:cNvPr id="9" name="TextBox 8">
            <a:extLst>
              <a:ext uri="{FF2B5EF4-FFF2-40B4-BE49-F238E27FC236}">
                <a16:creationId xmlns:a16="http://schemas.microsoft.com/office/drawing/2014/main" id="{8E5FFFE0-4737-0FC7-6EDB-7B88A93759D2}"/>
              </a:ext>
            </a:extLst>
          </p:cNvPr>
          <p:cNvSpPr txBox="1"/>
          <p:nvPr/>
        </p:nvSpPr>
        <p:spPr>
          <a:xfrm>
            <a:off x="889000" y="3133899"/>
            <a:ext cx="2044700" cy="923330"/>
          </a:xfrm>
          <a:prstGeom prst="rect">
            <a:avLst/>
          </a:prstGeom>
          <a:noFill/>
        </p:spPr>
        <p:txBody>
          <a:bodyPr wrap="square" rtlCol="0">
            <a:spAutoFit/>
          </a:bodyPr>
          <a:lstStyle/>
          <a:p>
            <a:r>
              <a:rPr lang="en-US"/>
              <a:t>Complete industry analysis and peer analysis</a:t>
            </a:r>
          </a:p>
        </p:txBody>
      </p:sp>
      <p:sp>
        <p:nvSpPr>
          <p:cNvPr id="11" name="TextBox 10">
            <a:extLst>
              <a:ext uri="{FF2B5EF4-FFF2-40B4-BE49-F238E27FC236}">
                <a16:creationId xmlns:a16="http://schemas.microsoft.com/office/drawing/2014/main" id="{42662A89-8A6A-00DD-09AC-87A83226997C}"/>
              </a:ext>
            </a:extLst>
          </p:cNvPr>
          <p:cNvSpPr txBox="1"/>
          <p:nvPr/>
        </p:nvSpPr>
        <p:spPr>
          <a:xfrm>
            <a:off x="3048000" y="4560978"/>
            <a:ext cx="6477000" cy="954107"/>
          </a:xfrm>
          <a:prstGeom prst="rect">
            <a:avLst/>
          </a:prstGeom>
          <a:noFill/>
        </p:spPr>
        <p:txBody>
          <a:bodyPr wrap="square">
            <a:spAutoFit/>
          </a:bodyPr>
          <a:lstStyle/>
          <a:p>
            <a:r>
              <a:rPr lang="en-US" sz="1400"/>
              <a:t>https://timesofindia.indiatimes.com/malabar-gold-and-diamonds-one-india-one-gold-rate-offers-lowest-price-in-india/articleshow/91441936.cms#:~:text=The%20brand%20is%20able%20to,for%20gold%20across%20the%20country.</a:t>
            </a:r>
          </a:p>
        </p:txBody>
      </p:sp>
      <p:sp>
        <p:nvSpPr>
          <p:cNvPr id="13" name="TextBox 12">
            <a:extLst>
              <a:ext uri="{FF2B5EF4-FFF2-40B4-BE49-F238E27FC236}">
                <a16:creationId xmlns:a16="http://schemas.microsoft.com/office/drawing/2014/main" id="{BD31E378-8309-3B2B-89FF-AE751C96395B}"/>
              </a:ext>
            </a:extLst>
          </p:cNvPr>
          <p:cNvSpPr txBox="1"/>
          <p:nvPr/>
        </p:nvSpPr>
        <p:spPr>
          <a:xfrm>
            <a:off x="3048000" y="5515085"/>
            <a:ext cx="6096000" cy="523220"/>
          </a:xfrm>
          <a:prstGeom prst="rect">
            <a:avLst/>
          </a:prstGeom>
          <a:noFill/>
        </p:spPr>
        <p:txBody>
          <a:bodyPr wrap="square">
            <a:spAutoFit/>
          </a:bodyPr>
          <a:lstStyle/>
          <a:p>
            <a:r>
              <a:rPr lang="en-US" sz="1400"/>
              <a:t>https://</a:t>
            </a:r>
            <a:r>
              <a:rPr lang="en-US" sz="1400" err="1"/>
              <a:t>www.ventureintelligence.com</a:t>
            </a:r>
            <a:r>
              <a:rPr lang="en-US" sz="1400"/>
              <a:t>/</a:t>
            </a:r>
            <a:r>
              <a:rPr lang="en-US" sz="1400" err="1"/>
              <a:t>cfsnew</a:t>
            </a:r>
            <a:r>
              <a:rPr lang="en-US" sz="1400"/>
              <a:t>/</a:t>
            </a:r>
            <a:r>
              <a:rPr lang="en-US" sz="1400" err="1"/>
              <a:t>details.php?vcid</a:t>
            </a:r>
            <a:r>
              <a:rPr lang="en-US" sz="1400"/>
              <a:t>=19463&amp;search=MALABAR+GOLD+LIMITED</a:t>
            </a:r>
          </a:p>
        </p:txBody>
      </p:sp>
      <p:sp>
        <p:nvSpPr>
          <p:cNvPr id="2" name="TextBox 1">
            <a:extLst>
              <a:ext uri="{FF2B5EF4-FFF2-40B4-BE49-F238E27FC236}">
                <a16:creationId xmlns:a16="http://schemas.microsoft.com/office/drawing/2014/main" id="{98DFB469-3ACB-1032-A8BE-190BB214E539}"/>
              </a:ext>
            </a:extLst>
          </p:cNvPr>
          <p:cNvSpPr txBox="1"/>
          <p:nvPr/>
        </p:nvSpPr>
        <p:spPr>
          <a:xfrm>
            <a:off x="9398595" y="5895019"/>
            <a:ext cx="2920727" cy="646331"/>
          </a:xfrm>
          <a:prstGeom prst="rect">
            <a:avLst/>
          </a:prstGeom>
          <a:noFill/>
        </p:spPr>
        <p:txBody>
          <a:bodyPr wrap="square" rtlCol="0">
            <a:spAutoFit/>
          </a:bodyPr>
          <a:lstStyle/>
          <a:p>
            <a:r>
              <a:rPr lang="en-US" sz="1200" b="1"/>
              <a:t>Transaction Multiple </a:t>
            </a:r>
            <a:r>
              <a:rPr lang="en-US" sz="1200"/>
              <a:t>– EV/EBITDA</a:t>
            </a:r>
            <a:br>
              <a:rPr lang="en-US" sz="1200"/>
            </a:br>
            <a:r>
              <a:rPr lang="en-US" sz="1200" b="1"/>
              <a:t>Trading Multiple </a:t>
            </a:r>
            <a:r>
              <a:rPr lang="en-US" sz="1200"/>
              <a:t>– P/E</a:t>
            </a:r>
          </a:p>
          <a:p>
            <a:r>
              <a:rPr lang="en-US" sz="1200"/>
              <a:t>Refinitiv / </a:t>
            </a:r>
            <a:r>
              <a:rPr lang="en-US" sz="1200" err="1"/>
              <a:t>pevc</a:t>
            </a:r>
            <a:endParaRPr lang="en-US" sz="1200"/>
          </a:p>
        </p:txBody>
      </p:sp>
    </p:spTree>
    <p:extLst>
      <p:ext uri="{BB962C8B-B14F-4D97-AF65-F5344CB8AC3E}">
        <p14:creationId xmlns:p14="http://schemas.microsoft.com/office/powerpoint/2010/main" val="345677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867D2DF-39FC-135E-0F56-C4D7F5D46A74}"/>
              </a:ext>
            </a:extLst>
          </p:cNvPr>
          <p:cNvSpPr/>
          <p:nvPr/>
        </p:nvSpPr>
        <p:spPr>
          <a:xfrm>
            <a:off x="287378" y="314017"/>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Industry Overview</a:t>
            </a:r>
          </a:p>
        </p:txBody>
      </p:sp>
      <p:pic>
        <p:nvPicPr>
          <p:cNvPr id="5" name="Picture 4">
            <a:extLst>
              <a:ext uri="{FF2B5EF4-FFF2-40B4-BE49-F238E27FC236}">
                <a16:creationId xmlns:a16="http://schemas.microsoft.com/office/drawing/2014/main" id="{CBDC75D7-13AE-745E-ADFA-6B6DE4B3088B}"/>
              </a:ext>
            </a:extLst>
          </p:cNvPr>
          <p:cNvPicPr>
            <a:picLocks noChangeAspect="1"/>
          </p:cNvPicPr>
          <p:nvPr/>
        </p:nvPicPr>
        <p:blipFill>
          <a:blip r:embed="rId2"/>
          <a:stretch>
            <a:fillRect/>
          </a:stretch>
        </p:blipFill>
        <p:spPr>
          <a:xfrm>
            <a:off x="287378" y="724063"/>
            <a:ext cx="2567948" cy="2254250"/>
          </a:xfrm>
          <a:prstGeom prst="rect">
            <a:avLst/>
          </a:prstGeom>
        </p:spPr>
      </p:pic>
      <p:sp>
        <p:nvSpPr>
          <p:cNvPr id="7" name="TextBox 6">
            <a:extLst>
              <a:ext uri="{FF2B5EF4-FFF2-40B4-BE49-F238E27FC236}">
                <a16:creationId xmlns:a16="http://schemas.microsoft.com/office/drawing/2014/main" id="{6B964376-DD42-9B4E-B682-2438D57436C5}"/>
              </a:ext>
            </a:extLst>
          </p:cNvPr>
          <p:cNvSpPr txBox="1"/>
          <p:nvPr/>
        </p:nvSpPr>
        <p:spPr>
          <a:xfrm>
            <a:off x="381000" y="3670984"/>
            <a:ext cx="6096000" cy="646331"/>
          </a:xfrm>
          <a:prstGeom prst="rect">
            <a:avLst/>
          </a:prstGeom>
          <a:noFill/>
        </p:spPr>
        <p:txBody>
          <a:bodyPr wrap="square">
            <a:spAutoFit/>
          </a:bodyPr>
          <a:lstStyle/>
          <a:p>
            <a:r>
              <a:rPr lang="en-US" sz="1200"/>
              <a:t>The Global </a:t>
            </a:r>
            <a:r>
              <a:rPr lang="en-US" sz="1200" err="1"/>
              <a:t>jewellery</a:t>
            </a:r>
            <a:r>
              <a:rPr lang="en-US" sz="1200"/>
              <a:t> market size was valued at USD 224.39 billion in 2023 and is projected to grow from USD 232.94 billion in 2024 to USD 343.90 billion by 2032, exhibiting CAGR of 4.99% during the forecast period. (Source: Fortunate Business Insight) </a:t>
            </a:r>
          </a:p>
        </p:txBody>
      </p:sp>
      <p:sp>
        <p:nvSpPr>
          <p:cNvPr id="9" name="TextBox 8">
            <a:extLst>
              <a:ext uri="{FF2B5EF4-FFF2-40B4-BE49-F238E27FC236}">
                <a16:creationId xmlns:a16="http://schemas.microsoft.com/office/drawing/2014/main" id="{47DE13C0-EC9E-DA72-7D67-CE35DF8C1A43}"/>
              </a:ext>
            </a:extLst>
          </p:cNvPr>
          <p:cNvSpPr txBox="1"/>
          <p:nvPr/>
        </p:nvSpPr>
        <p:spPr>
          <a:xfrm>
            <a:off x="381000" y="4330014"/>
            <a:ext cx="6096000" cy="461665"/>
          </a:xfrm>
          <a:prstGeom prst="rect">
            <a:avLst/>
          </a:prstGeom>
          <a:noFill/>
        </p:spPr>
        <p:txBody>
          <a:bodyPr wrap="square">
            <a:spAutoFit/>
          </a:bodyPr>
          <a:lstStyle/>
          <a:p>
            <a:r>
              <a:rPr lang="en-US" sz="1200"/>
              <a:t>India’s strong affinity for gold and its deep cultural significance have created the growth of a vibrant </a:t>
            </a:r>
            <a:r>
              <a:rPr lang="en-US" sz="1200" err="1"/>
              <a:t>goldbased</a:t>
            </a:r>
            <a:r>
              <a:rPr lang="en-US" sz="1200"/>
              <a:t> financial market.</a:t>
            </a:r>
          </a:p>
        </p:txBody>
      </p:sp>
      <p:sp>
        <p:nvSpPr>
          <p:cNvPr id="11" name="TextBox 10">
            <a:extLst>
              <a:ext uri="{FF2B5EF4-FFF2-40B4-BE49-F238E27FC236}">
                <a16:creationId xmlns:a16="http://schemas.microsoft.com/office/drawing/2014/main" id="{F5552A9B-DBC7-CA1C-700D-21B334610887}"/>
              </a:ext>
            </a:extLst>
          </p:cNvPr>
          <p:cNvSpPr txBox="1"/>
          <p:nvPr/>
        </p:nvSpPr>
        <p:spPr>
          <a:xfrm>
            <a:off x="381000" y="4804378"/>
            <a:ext cx="6096000" cy="461665"/>
          </a:xfrm>
          <a:prstGeom prst="rect">
            <a:avLst/>
          </a:prstGeom>
          <a:noFill/>
        </p:spPr>
        <p:txBody>
          <a:bodyPr wrap="square">
            <a:spAutoFit/>
          </a:bodyPr>
          <a:lstStyle/>
          <a:p>
            <a:r>
              <a:rPr lang="en-US" sz="1200"/>
              <a:t>India has become the fifth-largest importer of gold and holds one of the world’s largest gold reserves.</a:t>
            </a:r>
          </a:p>
        </p:txBody>
      </p:sp>
      <p:sp>
        <p:nvSpPr>
          <p:cNvPr id="13" name="TextBox 12">
            <a:extLst>
              <a:ext uri="{FF2B5EF4-FFF2-40B4-BE49-F238E27FC236}">
                <a16:creationId xmlns:a16="http://schemas.microsoft.com/office/drawing/2014/main" id="{D24177A1-7B93-3458-C825-89F13311BBA6}"/>
              </a:ext>
            </a:extLst>
          </p:cNvPr>
          <p:cNvSpPr txBox="1"/>
          <p:nvPr/>
        </p:nvSpPr>
        <p:spPr>
          <a:xfrm>
            <a:off x="2616200" y="213427"/>
            <a:ext cx="9169400" cy="2123658"/>
          </a:xfrm>
          <a:prstGeom prst="rect">
            <a:avLst/>
          </a:prstGeom>
          <a:noFill/>
        </p:spPr>
        <p:txBody>
          <a:bodyPr wrap="square">
            <a:spAutoFit/>
          </a:bodyPr>
          <a:lstStyle/>
          <a:p>
            <a:pPr marL="171450" indent="-171450">
              <a:buFont typeface="Arial" panose="020B0604020202020204" pitchFamily="34" charset="0"/>
              <a:buChar char="•"/>
            </a:pPr>
            <a:r>
              <a:rPr lang="en-US" sz="1200"/>
              <a:t>With rising disposable incomes and technological advancements, the demand for both traditional and contemporary </a:t>
            </a:r>
            <a:r>
              <a:rPr lang="en-US" sz="1200" err="1"/>
              <a:t>jewellery</a:t>
            </a:r>
            <a:r>
              <a:rPr lang="en-US" sz="1200"/>
              <a:t> is rising. </a:t>
            </a:r>
          </a:p>
          <a:p>
            <a:pPr marL="171450" indent="-171450">
              <a:buFont typeface="Arial" panose="020B0604020202020204" pitchFamily="34" charset="0"/>
              <a:buChar char="•"/>
            </a:pPr>
            <a:r>
              <a:rPr lang="en-US" sz="1200"/>
              <a:t>The market also sees a growing preference for lightweight and fusion </a:t>
            </a:r>
            <a:r>
              <a:rPr lang="en-US" sz="1200" err="1"/>
              <a:t>jewellery</a:t>
            </a:r>
            <a:r>
              <a:rPr lang="en-US" sz="1200"/>
              <a:t> that appeals to modern tastes. </a:t>
            </a:r>
          </a:p>
          <a:p>
            <a:pPr marL="171450" indent="-171450">
              <a:buFont typeface="Arial" panose="020B0604020202020204" pitchFamily="34" charset="0"/>
              <a:buChar char="•"/>
            </a:pPr>
            <a:r>
              <a:rPr lang="en-US" sz="1200"/>
              <a:t>Retail sales are boosted by consumer spending during weddings and traditional occasions such as Dhanteras, Akshaya Tritiya, Baisakhi, </a:t>
            </a:r>
            <a:r>
              <a:rPr lang="en-US" sz="1200" err="1"/>
              <a:t>Karva</a:t>
            </a:r>
            <a:r>
              <a:rPr lang="en-US" sz="1200"/>
              <a:t> Chauth, Durga Puja, </a:t>
            </a:r>
            <a:r>
              <a:rPr lang="en-US" sz="1200" err="1"/>
              <a:t>Gudi</a:t>
            </a:r>
            <a:r>
              <a:rPr lang="en-US" sz="1200"/>
              <a:t> </a:t>
            </a:r>
            <a:r>
              <a:rPr lang="en-US" sz="1200" err="1"/>
              <a:t>Padwa</a:t>
            </a:r>
            <a:r>
              <a:rPr lang="en-US" sz="1200"/>
              <a:t>. (Source: TECHNAVIO) </a:t>
            </a:r>
          </a:p>
          <a:p>
            <a:pPr marL="171450" indent="-171450">
              <a:buFont typeface="Arial" panose="020B0604020202020204" pitchFamily="34" charset="0"/>
              <a:buChar char="•"/>
            </a:pPr>
            <a:r>
              <a:rPr lang="en-US" sz="1200" b="1"/>
              <a:t>Bridal </a:t>
            </a:r>
            <a:r>
              <a:rPr lang="en-US" sz="1200" b="1" err="1"/>
              <a:t>jewellery</a:t>
            </a:r>
            <a:r>
              <a:rPr lang="en-US" sz="1200" b="1"/>
              <a:t> is a major market driver</a:t>
            </a:r>
            <a:r>
              <a:rPr lang="en-US" sz="1200"/>
              <a:t>, especially in India, where substantial spending on wedding ceremonies and celebrations positively impacts market growth. </a:t>
            </a:r>
          </a:p>
          <a:p>
            <a:pPr marL="171450" indent="-171450">
              <a:buFont typeface="Arial" panose="020B0604020202020204" pitchFamily="34" charset="0"/>
              <a:buChar char="•"/>
            </a:pPr>
            <a:r>
              <a:rPr lang="en-US" sz="1200"/>
              <a:t>Gold </a:t>
            </a:r>
            <a:r>
              <a:rPr lang="en-US" sz="1200" err="1"/>
              <a:t>jewellery</a:t>
            </a:r>
            <a:r>
              <a:rPr lang="en-US" sz="1200"/>
              <a:t> demand and ownership is higher in rural India and rises with income levels. </a:t>
            </a:r>
          </a:p>
          <a:p>
            <a:pPr marL="171450" indent="-171450">
              <a:buFont typeface="Arial" panose="020B0604020202020204" pitchFamily="34" charset="0"/>
              <a:buChar char="•"/>
            </a:pPr>
            <a:r>
              <a:rPr lang="en-US" sz="1200" b="1"/>
              <a:t>Bridal </a:t>
            </a:r>
            <a:r>
              <a:rPr lang="en-US" sz="1200" b="1" err="1"/>
              <a:t>jewellery</a:t>
            </a:r>
            <a:r>
              <a:rPr lang="en-US" sz="1200" b="1"/>
              <a:t> accounts for 50-55% of the gold </a:t>
            </a:r>
            <a:r>
              <a:rPr lang="en-US" sz="1200" b="1" err="1"/>
              <a:t>jewellery</a:t>
            </a:r>
            <a:r>
              <a:rPr lang="en-US" sz="1200" b="1"/>
              <a:t> market.</a:t>
            </a:r>
            <a:r>
              <a:rPr lang="en-US" sz="1200"/>
              <a:t> </a:t>
            </a:r>
          </a:p>
          <a:p>
            <a:pPr marL="171450" indent="-171450">
              <a:buFont typeface="Arial" panose="020B0604020202020204" pitchFamily="34" charset="0"/>
              <a:buChar char="•"/>
            </a:pPr>
            <a:r>
              <a:rPr lang="en-US" sz="1200"/>
              <a:t>Gold continues to be a timeless </a:t>
            </a:r>
            <a:r>
              <a:rPr lang="en-US" sz="1200" err="1"/>
              <a:t>favourite</a:t>
            </a:r>
            <a:r>
              <a:rPr lang="en-US" sz="1200"/>
              <a:t>, showcasing India’s enduring appreciation for precious metals and intricate craftsmanship. (Source: Technavio)</a:t>
            </a:r>
          </a:p>
        </p:txBody>
      </p:sp>
      <p:sp>
        <p:nvSpPr>
          <p:cNvPr id="15" name="TextBox 14">
            <a:extLst>
              <a:ext uri="{FF2B5EF4-FFF2-40B4-BE49-F238E27FC236}">
                <a16:creationId xmlns:a16="http://schemas.microsoft.com/office/drawing/2014/main" id="{67EF4C17-634B-F5F4-815F-F5D912184499}"/>
              </a:ext>
            </a:extLst>
          </p:cNvPr>
          <p:cNvSpPr txBox="1"/>
          <p:nvPr/>
        </p:nvSpPr>
        <p:spPr>
          <a:xfrm>
            <a:off x="381000" y="5266043"/>
            <a:ext cx="6096000" cy="1015663"/>
          </a:xfrm>
          <a:prstGeom prst="rect">
            <a:avLst/>
          </a:prstGeom>
          <a:noFill/>
        </p:spPr>
        <p:txBody>
          <a:bodyPr wrap="square">
            <a:spAutoFit/>
          </a:bodyPr>
          <a:lstStyle/>
          <a:p>
            <a:r>
              <a:rPr lang="en-US" sz="1200"/>
              <a:t>The India </a:t>
            </a:r>
            <a:r>
              <a:rPr lang="en-US" sz="1200" err="1"/>
              <a:t>jewellery</a:t>
            </a:r>
            <a:r>
              <a:rPr lang="en-US" sz="1200"/>
              <a:t> market size was estimated at USD 85.52 billion in 2023 and is expected to grow at a CAGR of 5.7% from 2024 to 2030. In FY23 India </a:t>
            </a:r>
            <a:r>
              <a:rPr lang="en-US" sz="1200" err="1"/>
              <a:t>jewellery</a:t>
            </a:r>
            <a:r>
              <a:rPr lang="en-US" sz="1200"/>
              <a:t> market accounted for the share of 24.21% of the global </a:t>
            </a:r>
            <a:r>
              <a:rPr lang="en-US" sz="1200" err="1"/>
              <a:t>jewellery</a:t>
            </a:r>
            <a:r>
              <a:rPr lang="en-US" sz="1200"/>
              <a:t> market. Meanwhile, gold </a:t>
            </a:r>
            <a:r>
              <a:rPr lang="en-US" sz="1200" err="1"/>
              <a:t>jewellery</a:t>
            </a:r>
            <a:r>
              <a:rPr lang="en-US" sz="1200"/>
              <a:t> accounted for a revenue share of 77.72%. (Source: Grand View Research) The Indian gold market has experienced 6-7 % growth in the first quarter of 2024. (Source: Deccan Herald)</a:t>
            </a:r>
          </a:p>
        </p:txBody>
      </p:sp>
      <p:sp>
        <p:nvSpPr>
          <p:cNvPr id="17" name="TextBox 16">
            <a:extLst>
              <a:ext uri="{FF2B5EF4-FFF2-40B4-BE49-F238E27FC236}">
                <a16:creationId xmlns:a16="http://schemas.microsoft.com/office/drawing/2014/main" id="{755A0866-A276-F0EE-C0DF-18CF33CD4B5F}"/>
              </a:ext>
            </a:extLst>
          </p:cNvPr>
          <p:cNvSpPr txBox="1"/>
          <p:nvPr/>
        </p:nvSpPr>
        <p:spPr>
          <a:xfrm>
            <a:off x="2755900" y="2332155"/>
            <a:ext cx="9148722" cy="461665"/>
          </a:xfrm>
          <a:prstGeom prst="rect">
            <a:avLst/>
          </a:prstGeom>
          <a:noFill/>
        </p:spPr>
        <p:txBody>
          <a:bodyPr wrap="square">
            <a:spAutoFit/>
          </a:bodyPr>
          <a:lstStyle/>
          <a:p>
            <a:r>
              <a:rPr lang="en-US" sz="1200"/>
              <a:t>Gold prices in India have seen significant fluctuations and increases over the past few years. In year 2022, the price of gold was ₹52,670 (24 Karat per grams), which jumped to ₹65,330 in 2023, and has further increased to ₹74,175 in 2024.</a:t>
            </a:r>
          </a:p>
        </p:txBody>
      </p:sp>
      <p:sp>
        <p:nvSpPr>
          <p:cNvPr id="19" name="TextBox 18">
            <a:extLst>
              <a:ext uri="{FF2B5EF4-FFF2-40B4-BE49-F238E27FC236}">
                <a16:creationId xmlns:a16="http://schemas.microsoft.com/office/drawing/2014/main" id="{34D97978-22C8-4D91-55E9-4C4FD9700FA8}"/>
              </a:ext>
            </a:extLst>
          </p:cNvPr>
          <p:cNvSpPr txBox="1"/>
          <p:nvPr/>
        </p:nvSpPr>
        <p:spPr>
          <a:xfrm>
            <a:off x="2755900" y="2839986"/>
            <a:ext cx="9148722" cy="461665"/>
          </a:xfrm>
          <a:prstGeom prst="rect">
            <a:avLst/>
          </a:prstGeom>
          <a:noFill/>
        </p:spPr>
        <p:txBody>
          <a:bodyPr wrap="square">
            <a:spAutoFit/>
          </a:bodyPr>
          <a:lstStyle/>
          <a:p>
            <a:r>
              <a:rPr lang="en-US" sz="1200"/>
              <a:t>This upward trend can be attributed to various factors including the </a:t>
            </a:r>
            <a:r>
              <a:rPr lang="en-US" sz="1200" err="1"/>
              <a:t>RussiaUkraine</a:t>
            </a:r>
            <a:r>
              <a:rPr lang="en-US" sz="1200"/>
              <a:t> war, the US Federal Reserve’s rate increases, and inflation. </a:t>
            </a:r>
          </a:p>
        </p:txBody>
      </p:sp>
    </p:spTree>
    <p:extLst>
      <p:ext uri="{BB962C8B-B14F-4D97-AF65-F5344CB8AC3E}">
        <p14:creationId xmlns:p14="http://schemas.microsoft.com/office/powerpoint/2010/main" val="232437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7CA4A-7C47-B024-7419-D7541491B1AB}"/>
            </a:ext>
          </a:extLst>
        </p:cNvPr>
        <p:cNvGrpSpPr/>
        <p:nvPr/>
      </p:nvGrpSpPr>
      <p:grpSpPr>
        <a:xfrm>
          <a:off x="0" y="0"/>
          <a:ext cx="0" cy="0"/>
          <a:chOff x="0" y="0"/>
          <a:chExt cx="0" cy="0"/>
        </a:xfrm>
      </p:grpSpPr>
      <p:pic>
        <p:nvPicPr>
          <p:cNvPr id="25" name="Picture 2" descr="Malabar Gold and Diamonds - Wikipedia">
            <a:extLst>
              <a:ext uri="{FF2B5EF4-FFF2-40B4-BE49-F238E27FC236}">
                <a16:creationId xmlns:a16="http://schemas.microsoft.com/office/drawing/2014/main" id="{6D3AA29A-DBDA-3FB8-D6D0-6785DB147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29C4AB17-8E68-AB40-78B6-810A263A658A}"/>
              </a:ext>
            </a:extLst>
          </p:cNvPr>
          <p:cNvSpPr/>
          <p:nvPr/>
        </p:nvSpPr>
        <p:spPr>
          <a:xfrm>
            <a:off x="643899" y="32396"/>
            <a:ext cx="3446029"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noProof="0">
                <a:solidFill>
                  <a:srgbClr val="7C0849"/>
                </a:solidFill>
              </a:rPr>
              <a:t>Gold &amp; Jewellery Retail Industry Analysis</a:t>
            </a:r>
          </a:p>
        </p:txBody>
      </p:sp>
      <p:sp>
        <p:nvSpPr>
          <p:cNvPr id="13" name="Rectangle: Rounded Corners 12">
            <a:extLst>
              <a:ext uri="{FF2B5EF4-FFF2-40B4-BE49-F238E27FC236}">
                <a16:creationId xmlns:a16="http://schemas.microsoft.com/office/drawing/2014/main" id="{8DFDCDAC-A1D2-8834-350C-46C022560CBA}"/>
              </a:ext>
            </a:extLst>
          </p:cNvPr>
          <p:cNvSpPr/>
          <p:nvPr/>
        </p:nvSpPr>
        <p:spPr>
          <a:xfrm>
            <a:off x="4902202" y="109210"/>
            <a:ext cx="6936314"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IN" sz="1200" noProof="0">
                <a:solidFill>
                  <a:srgbClr val="7C084B"/>
                </a:solidFill>
              </a:rPr>
              <a:t>The gold and jewellery retail industry encompasses both traditional </a:t>
            </a:r>
            <a:r>
              <a:rPr lang="en-IN" sz="1200" b="1" noProof="0">
                <a:solidFill>
                  <a:srgbClr val="7C084B"/>
                </a:solidFill>
              </a:rPr>
              <a:t>gold</a:t>
            </a:r>
            <a:r>
              <a:rPr lang="en-IN" sz="1200" noProof="0">
                <a:solidFill>
                  <a:srgbClr val="7C084B"/>
                </a:solidFill>
              </a:rPr>
              <a:t> and </a:t>
            </a:r>
            <a:r>
              <a:rPr lang="en-IN" sz="1200" b="1" noProof="0">
                <a:solidFill>
                  <a:srgbClr val="7C084B"/>
                </a:solidFill>
              </a:rPr>
              <a:t>non-gold</a:t>
            </a:r>
            <a:r>
              <a:rPr lang="en-IN" sz="1200" noProof="0">
                <a:solidFill>
                  <a:srgbClr val="7C084B"/>
                </a:solidFill>
              </a:rPr>
              <a:t> segments, which include jewellery made from diamonds, silver, precious stones, platinum, and other materials. </a:t>
            </a:r>
          </a:p>
        </p:txBody>
      </p:sp>
      <p:grpSp>
        <p:nvGrpSpPr>
          <p:cNvPr id="44" name="Group 43">
            <a:extLst>
              <a:ext uri="{FF2B5EF4-FFF2-40B4-BE49-F238E27FC236}">
                <a16:creationId xmlns:a16="http://schemas.microsoft.com/office/drawing/2014/main" id="{7EEA2D99-74F1-0BCE-1246-0A6DAEBAC4D8}"/>
              </a:ext>
            </a:extLst>
          </p:cNvPr>
          <p:cNvGrpSpPr/>
          <p:nvPr/>
        </p:nvGrpSpPr>
        <p:grpSpPr>
          <a:xfrm>
            <a:off x="299525" y="3886052"/>
            <a:ext cx="3240895" cy="2875303"/>
            <a:chOff x="299525" y="3886052"/>
            <a:chExt cx="3240895" cy="2875303"/>
          </a:xfrm>
        </p:grpSpPr>
        <p:sp>
          <p:nvSpPr>
            <p:cNvPr id="125" name="Rounded Rectangle 66">
              <a:extLst>
                <a:ext uri="{FF2B5EF4-FFF2-40B4-BE49-F238E27FC236}">
                  <a16:creationId xmlns:a16="http://schemas.microsoft.com/office/drawing/2014/main" id="{1BD7ACFD-DEB1-D1BA-BCFC-4EF1DC9450BC}"/>
                </a:ext>
              </a:extLst>
            </p:cNvPr>
            <p:cNvSpPr/>
            <p:nvPr/>
          </p:nvSpPr>
          <p:spPr>
            <a:xfrm>
              <a:off x="299525" y="4327308"/>
              <a:ext cx="3235960" cy="225059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a:extLst>
                <a:ext uri="{FF2B5EF4-FFF2-40B4-BE49-F238E27FC236}">
                  <a16:creationId xmlns:a16="http://schemas.microsoft.com/office/drawing/2014/main" id="{2A0F1586-61F8-3E7F-71B0-5C95F2765CF4}"/>
                </a:ext>
              </a:extLst>
            </p:cNvPr>
            <p:cNvSpPr/>
            <p:nvPr/>
          </p:nvSpPr>
          <p:spPr>
            <a:xfrm>
              <a:off x="309355" y="3886052"/>
              <a:ext cx="3231065" cy="410046"/>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Growth Drivers</a:t>
              </a:r>
            </a:p>
          </p:txBody>
        </p:sp>
        <p:sp>
          <p:nvSpPr>
            <p:cNvPr id="27" name="TextBox 26">
              <a:extLst>
                <a:ext uri="{FF2B5EF4-FFF2-40B4-BE49-F238E27FC236}">
                  <a16:creationId xmlns:a16="http://schemas.microsoft.com/office/drawing/2014/main" id="{B9107441-2540-EB64-1337-3CCCB24AB5E8}"/>
                </a:ext>
              </a:extLst>
            </p:cNvPr>
            <p:cNvSpPr txBox="1"/>
            <p:nvPr/>
          </p:nvSpPr>
          <p:spPr>
            <a:xfrm>
              <a:off x="652947" y="4360698"/>
              <a:ext cx="2862269" cy="2400657"/>
            </a:xfrm>
            <a:prstGeom prst="rect">
              <a:avLst/>
            </a:prstGeom>
            <a:noFill/>
          </p:spPr>
          <p:txBody>
            <a:bodyPr wrap="square">
              <a:spAutoFit/>
            </a:bodyPr>
            <a:lstStyle/>
            <a:p>
              <a:r>
                <a:rPr lang="en-IN" sz="1000" b="1" kern="100">
                  <a:solidFill>
                    <a:srgbClr val="970D5C"/>
                  </a:solidFill>
                  <a:effectLst/>
                  <a:ea typeface="Calibri" panose="020F0502020204030204" pitchFamily="34" charset="0"/>
                  <a:cs typeface="Times New Roman" panose="02020603050405020304" pitchFamily="18" charset="0"/>
                </a:rPr>
                <a:t>Increasing</a:t>
              </a:r>
              <a:r>
                <a:rPr lang="en-IN" sz="1000" kern="100">
                  <a:effectLst/>
                  <a:ea typeface="Calibri" panose="020F0502020204030204" pitchFamily="34" charset="0"/>
                  <a:cs typeface="Times New Roman" panose="02020603050405020304" pitchFamily="18" charset="0"/>
                </a:rPr>
                <a:t> </a:t>
              </a:r>
              <a:r>
                <a:rPr lang="en-IN" sz="1000" b="1" kern="100">
                  <a:solidFill>
                    <a:srgbClr val="970D5C"/>
                  </a:solidFill>
                  <a:effectLst/>
                  <a:ea typeface="Calibri" panose="020F0502020204030204" pitchFamily="34" charset="0"/>
                  <a:cs typeface="Times New Roman" panose="02020603050405020304" pitchFamily="18" charset="0"/>
                </a:rPr>
                <a:t>disposable</a:t>
              </a:r>
              <a:r>
                <a:rPr lang="en-IN" sz="1000" kern="100">
                  <a:solidFill>
                    <a:srgbClr val="970D5C"/>
                  </a:solidFill>
                  <a:effectLst/>
                  <a:ea typeface="Calibri" panose="020F0502020204030204" pitchFamily="34" charset="0"/>
                  <a:cs typeface="Times New Roman" panose="02020603050405020304" pitchFamily="18" charset="0"/>
                </a:rPr>
                <a:t> </a:t>
              </a:r>
              <a:r>
                <a:rPr lang="en-IN" sz="1000" b="1" kern="100">
                  <a:solidFill>
                    <a:srgbClr val="970D5C"/>
                  </a:solidFill>
                  <a:effectLst/>
                  <a:ea typeface="Calibri" panose="020F0502020204030204" pitchFamily="34" charset="0"/>
                  <a:cs typeface="Times New Roman" panose="02020603050405020304" pitchFamily="18" charset="0"/>
                </a:rPr>
                <a:t>income</a:t>
              </a:r>
              <a:r>
                <a:rPr lang="en-IN" sz="1000" kern="100">
                  <a:solidFill>
                    <a:srgbClr val="970D5C"/>
                  </a:solidFill>
                  <a:effectLst/>
                  <a:ea typeface="Calibri" panose="020F0502020204030204" pitchFamily="34" charset="0"/>
                  <a:cs typeface="Times New Roman" panose="02020603050405020304" pitchFamily="18" charset="0"/>
                </a:rPr>
                <a:t> </a:t>
              </a:r>
              <a:r>
                <a:rPr lang="en-IN" sz="1000" kern="100">
                  <a:effectLst/>
                  <a:ea typeface="Calibri" panose="020F0502020204030204" pitchFamily="34" charset="0"/>
                  <a:cs typeface="Times New Roman" panose="02020603050405020304" pitchFamily="18" charset="0"/>
                </a:rPr>
                <a:t>leading to consumer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pending on premium products</a:t>
              </a:r>
            </a:p>
            <a:p>
              <a:endParaRPr lang="en-IN" sz="1000" kern="100">
                <a:ea typeface="Calibri" panose="020F0502020204030204" pitchFamily="34" charset="0"/>
                <a:cs typeface="Times New Roman" panose="02020603050405020304" pitchFamily="18" charset="0"/>
              </a:endParaRPr>
            </a:p>
            <a:p>
              <a:r>
                <a:rPr lang="en-IN" sz="1000" b="1" kern="100">
                  <a:solidFill>
                    <a:srgbClr val="970D5C"/>
                  </a:solidFill>
                  <a:effectLst/>
                  <a:ea typeface="Calibri" panose="020F0502020204030204" pitchFamily="34" charset="0"/>
                  <a:cs typeface="Times New Roman" panose="02020603050405020304" pitchFamily="18" charset="0"/>
                </a:rPr>
                <a:t>Expansion</a:t>
              </a:r>
              <a:r>
                <a:rPr lang="en-IN" sz="1000" kern="100">
                  <a:effectLst/>
                  <a:ea typeface="Calibri" panose="020F0502020204030204" pitchFamily="34" charset="0"/>
                  <a:cs typeface="Times New Roman" panose="02020603050405020304" pitchFamily="18" charset="0"/>
                </a:rPr>
                <a:t> of retail stores into </a:t>
              </a:r>
              <a:r>
                <a:rPr lang="en-IN" sz="1000" b="1" kern="100">
                  <a:solidFill>
                    <a:srgbClr val="970D5C"/>
                  </a:solidFill>
                  <a:effectLst/>
                  <a:ea typeface="Calibri" panose="020F0502020204030204" pitchFamily="34" charset="0"/>
                  <a:cs typeface="Times New Roman" panose="02020603050405020304" pitchFamily="18" charset="0"/>
                </a:rPr>
                <a:t>Tier II /III cities</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Cultural and social </a:t>
              </a:r>
              <a:r>
                <a:rPr lang="en-IN" sz="1000" kern="100">
                  <a:ea typeface="Calibri" panose="020F0502020204030204" pitchFamily="34" charset="0"/>
                  <a:cs typeface="Times New Roman" panose="02020603050405020304" pitchFamily="18" charset="0"/>
                </a:rPr>
                <a:t>s</a:t>
              </a:r>
              <a:r>
                <a:rPr lang="en-IN" sz="1000" kern="100">
                  <a:effectLst/>
                  <a:ea typeface="Calibri" panose="020F0502020204030204" pitchFamily="34" charset="0"/>
                  <a:cs typeface="Times New Roman" panose="02020603050405020304" pitchFamily="18" charset="0"/>
                </a:rPr>
                <a:t>ignificance of gold during </a:t>
              </a:r>
              <a:r>
                <a:rPr lang="en-IN" sz="1000" b="1" kern="100">
                  <a:solidFill>
                    <a:srgbClr val="970D5C"/>
                  </a:solidFill>
                  <a:effectLst/>
                  <a:ea typeface="Calibri" panose="020F0502020204030204" pitchFamily="34" charset="0"/>
                  <a:cs typeface="Times New Roman" panose="02020603050405020304" pitchFamily="18" charset="0"/>
                </a:rPr>
                <a:t>weddings and festivals</a:t>
              </a: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India’s growing </a:t>
              </a:r>
              <a:r>
                <a:rPr lang="en-IN" sz="1000" b="1" kern="100">
                  <a:solidFill>
                    <a:srgbClr val="970D5C"/>
                  </a:solidFill>
                  <a:ea typeface="Calibri" panose="020F0502020204030204" pitchFamily="34" charset="0"/>
                  <a:cs typeface="Times New Roman" panose="02020603050405020304" pitchFamily="18" charset="0"/>
                </a:rPr>
                <a:t>working age population</a:t>
              </a:r>
            </a:p>
            <a:p>
              <a:endParaRPr lang="en-IN" sz="1000" kern="100">
                <a:effectLst/>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Global advantage through </a:t>
              </a:r>
              <a:r>
                <a:rPr lang="en-IN" sz="1000" b="1" kern="100">
                  <a:solidFill>
                    <a:srgbClr val="970D5C"/>
                  </a:solidFill>
                  <a:ea typeface="Calibri" panose="020F0502020204030204" pitchFamily="34" charset="0"/>
                  <a:cs typeface="Times New Roman" panose="02020603050405020304" pitchFamily="18" charset="0"/>
                </a:rPr>
                <a:t>skilled artisans</a:t>
              </a:r>
            </a:p>
            <a:p>
              <a:endParaRPr lang="en-IN" sz="1000" kern="100">
                <a:ea typeface="Calibri" panose="020F0502020204030204" pitchFamily="34" charset="0"/>
                <a:cs typeface="Times New Roman" panose="02020603050405020304" pitchFamily="18" charset="0"/>
              </a:endParaRPr>
            </a:p>
            <a:p>
              <a:r>
                <a:rPr lang="en-IN" sz="1000" b="1" kern="100">
                  <a:solidFill>
                    <a:srgbClr val="970D5C"/>
                  </a:solidFill>
                  <a:ea typeface="Calibri" panose="020F0502020204030204" pitchFamily="34" charset="0"/>
                  <a:cs typeface="Times New Roman" panose="02020603050405020304" pitchFamily="18" charset="0"/>
                </a:rPr>
                <a:t>Diversification</a:t>
              </a:r>
              <a:r>
                <a:rPr lang="en-IN" sz="1000" kern="100">
                  <a:ea typeface="Calibri" panose="020F0502020204030204" pitchFamily="34" charset="0"/>
                  <a:cs typeface="Times New Roman" panose="02020603050405020304" pitchFamily="18" charset="0"/>
                </a:rPr>
                <a:t> into other jewellery types like pearls and lab grown diamonds</a:t>
              </a:r>
              <a:endParaRPr lang="en-US" sz="1000" kern="100">
                <a:ea typeface="Calibri" panose="020F0502020204030204" pitchFamily="34" charset="0"/>
                <a:cs typeface="Times New Roman" panose="02020603050405020304" pitchFamily="18" charset="0"/>
              </a:endParaRPr>
            </a:p>
            <a:p>
              <a:endParaRPr lang="en-US" sz="1000"/>
            </a:p>
          </p:txBody>
        </p:sp>
        <p:cxnSp>
          <p:nvCxnSpPr>
            <p:cNvPr id="28" name="Straight Connector 27">
              <a:extLst>
                <a:ext uri="{FF2B5EF4-FFF2-40B4-BE49-F238E27FC236}">
                  <a16:creationId xmlns:a16="http://schemas.microsoft.com/office/drawing/2014/main" id="{94F2669D-CC75-117A-3C30-737EA6179DE4}"/>
                </a:ext>
              </a:extLst>
            </p:cNvPr>
            <p:cNvCxnSpPr>
              <a:cxnSpLocks/>
            </p:cNvCxnSpPr>
            <p:nvPr/>
          </p:nvCxnSpPr>
          <p:spPr>
            <a:xfrm flipH="1">
              <a:off x="513333" y="4327329"/>
              <a:ext cx="5488" cy="223200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9A96CDD-2C18-37D3-3A89-5F3B558E4818}"/>
                </a:ext>
              </a:extLst>
            </p:cNvPr>
            <p:cNvSpPr/>
            <p:nvPr/>
          </p:nvSpPr>
          <p:spPr>
            <a:xfrm>
              <a:off x="384208" y="442482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1</a:t>
              </a:r>
            </a:p>
          </p:txBody>
        </p:sp>
        <p:sp>
          <p:nvSpPr>
            <p:cNvPr id="30" name="Oval 29">
              <a:extLst>
                <a:ext uri="{FF2B5EF4-FFF2-40B4-BE49-F238E27FC236}">
                  <a16:creationId xmlns:a16="http://schemas.microsoft.com/office/drawing/2014/main" id="{5F1246A9-0336-E192-6D19-0C5837BA39AE}"/>
                </a:ext>
              </a:extLst>
            </p:cNvPr>
            <p:cNvSpPr/>
            <p:nvPr/>
          </p:nvSpPr>
          <p:spPr>
            <a:xfrm>
              <a:off x="384208" y="5556994"/>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4</a:t>
              </a:r>
            </a:p>
          </p:txBody>
        </p:sp>
        <p:sp>
          <p:nvSpPr>
            <p:cNvPr id="31" name="Oval 30">
              <a:extLst>
                <a:ext uri="{FF2B5EF4-FFF2-40B4-BE49-F238E27FC236}">
                  <a16:creationId xmlns:a16="http://schemas.microsoft.com/office/drawing/2014/main" id="{607908E7-F17E-6399-D59B-3E7620493717}"/>
                </a:ext>
              </a:extLst>
            </p:cNvPr>
            <p:cNvSpPr/>
            <p:nvPr/>
          </p:nvSpPr>
          <p:spPr>
            <a:xfrm>
              <a:off x="384208" y="6228556"/>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6</a:t>
              </a:r>
            </a:p>
          </p:txBody>
        </p:sp>
        <p:sp>
          <p:nvSpPr>
            <p:cNvPr id="32" name="Oval 31">
              <a:extLst>
                <a:ext uri="{FF2B5EF4-FFF2-40B4-BE49-F238E27FC236}">
                  <a16:creationId xmlns:a16="http://schemas.microsoft.com/office/drawing/2014/main" id="{42E66820-11CB-633F-53C6-BDB2440B6F5B}"/>
                </a:ext>
              </a:extLst>
            </p:cNvPr>
            <p:cNvSpPr/>
            <p:nvPr/>
          </p:nvSpPr>
          <p:spPr>
            <a:xfrm>
              <a:off x="384208" y="478745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a:t>2</a:t>
              </a:r>
            </a:p>
          </p:txBody>
        </p:sp>
        <p:sp>
          <p:nvSpPr>
            <p:cNvPr id="33" name="Oval 32">
              <a:extLst>
                <a:ext uri="{FF2B5EF4-FFF2-40B4-BE49-F238E27FC236}">
                  <a16:creationId xmlns:a16="http://schemas.microsoft.com/office/drawing/2014/main" id="{7CC2A333-D23F-0F07-6584-C2B4F3FFE4AE}"/>
                </a:ext>
              </a:extLst>
            </p:cNvPr>
            <p:cNvSpPr/>
            <p:nvPr/>
          </p:nvSpPr>
          <p:spPr>
            <a:xfrm>
              <a:off x="384208" y="5166982"/>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3</a:t>
              </a:r>
            </a:p>
          </p:txBody>
        </p:sp>
        <p:sp>
          <p:nvSpPr>
            <p:cNvPr id="34" name="Oval 33">
              <a:extLst>
                <a:ext uri="{FF2B5EF4-FFF2-40B4-BE49-F238E27FC236}">
                  <a16:creationId xmlns:a16="http://schemas.microsoft.com/office/drawing/2014/main" id="{A2F696D9-3B9C-94B2-1599-D57634E3D3F3}"/>
                </a:ext>
              </a:extLst>
            </p:cNvPr>
            <p:cNvSpPr/>
            <p:nvPr/>
          </p:nvSpPr>
          <p:spPr>
            <a:xfrm>
              <a:off x="384208" y="5865925"/>
              <a:ext cx="264634" cy="265337"/>
            </a:xfrm>
            <a:prstGeom prst="ellipse">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a:t>5</a:t>
              </a:r>
            </a:p>
          </p:txBody>
        </p:sp>
      </p:grpSp>
      <p:sp>
        <p:nvSpPr>
          <p:cNvPr id="115" name="TextBox 114">
            <a:extLst>
              <a:ext uri="{FF2B5EF4-FFF2-40B4-BE49-F238E27FC236}">
                <a16:creationId xmlns:a16="http://schemas.microsoft.com/office/drawing/2014/main" id="{94D316F8-1C6C-A171-7AC1-9A69E1598433}"/>
              </a:ext>
            </a:extLst>
          </p:cNvPr>
          <p:cNvSpPr txBox="1"/>
          <p:nvPr/>
        </p:nvSpPr>
        <p:spPr>
          <a:xfrm>
            <a:off x="307662" y="6647351"/>
            <a:ext cx="3945549"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4"/>
              </a:rPr>
              <a:t>Marketline</a:t>
            </a:r>
            <a:r>
              <a:rPr lang="en-US" sz="700"/>
              <a:t>,  </a:t>
            </a:r>
            <a:r>
              <a:rPr lang="en-US" sz="700">
                <a:hlinkClick r:id="rId5"/>
              </a:rPr>
              <a:t>PNG DRHP</a:t>
            </a:r>
            <a:r>
              <a:rPr lang="en-US" sz="700"/>
              <a:t>,  </a:t>
            </a:r>
            <a:r>
              <a:rPr lang="en-US" sz="700">
                <a:hlinkClick r:id="rId6"/>
              </a:rPr>
              <a:t>Screener.com</a:t>
            </a:r>
            <a:r>
              <a:rPr lang="en-US" sz="700"/>
              <a:t>,   </a:t>
            </a:r>
            <a:r>
              <a:rPr lang="en-US" sz="700">
                <a:hlinkClick r:id="rId7"/>
              </a:rPr>
              <a:t>Private Circle – Joyalukkas</a:t>
            </a:r>
            <a:r>
              <a:rPr lang="en-US" sz="700"/>
              <a:t>   </a:t>
            </a:r>
          </a:p>
        </p:txBody>
      </p:sp>
      <p:cxnSp>
        <p:nvCxnSpPr>
          <p:cNvPr id="15" name="Straight Connector 14">
            <a:extLst>
              <a:ext uri="{FF2B5EF4-FFF2-40B4-BE49-F238E27FC236}">
                <a16:creationId xmlns:a16="http://schemas.microsoft.com/office/drawing/2014/main" id="{BB7B6F5E-BFAB-1C59-703D-710864C8A884}"/>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A8A85435-145B-B944-1C11-0BF01D1BE1E5}"/>
              </a:ext>
            </a:extLst>
          </p:cNvPr>
          <p:cNvGrpSpPr/>
          <p:nvPr/>
        </p:nvGrpSpPr>
        <p:grpSpPr>
          <a:xfrm>
            <a:off x="4568155" y="1006786"/>
            <a:ext cx="3440308" cy="1807338"/>
            <a:chOff x="4568155" y="1006786"/>
            <a:chExt cx="3440308" cy="1807338"/>
          </a:xfrm>
        </p:grpSpPr>
        <p:grpSp>
          <p:nvGrpSpPr>
            <p:cNvPr id="48" name="Group 47">
              <a:extLst>
                <a:ext uri="{FF2B5EF4-FFF2-40B4-BE49-F238E27FC236}">
                  <a16:creationId xmlns:a16="http://schemas.microsoft.com/office/drawing/2014/main" id="{3266212D-1AA0-007B-A282-303D2B470952}"/>
                </a:ext>
              </a:extLst>
            </p:cNvPr>
            <p:cNvGrpSpPr/>
            <p:nvPr/>
          </p:nvGrpSpPr>
          <p:grpSpPr>
            <a:xfrm>
              <a:off x="4568155" y="1006786"/>
              <a:ext cx="3440308" cy="1807338"/>
              <a:chOff x="4568155" y="1006786"/>
              <a:chExt cx="3440308" cy="1807338"/>
            </a:xfrm>
          </p:grpSpPr>
          <p:sp>
            <p:nvSpPr>
              <p:cNvPr id="19" name="Rounded Rectangle 66">
                <a:extLst>
                  <a:ext uri="{FF2B5EF4-FFF2-40B4-BE49-F238E27FC236}">
                    <a16:creationId xmlns:a16="http://schemas.microsoft.com/office/drawing/2014/main" id="{D8CE58A8-C189-A72E-A17B-DBF3C5D2B01E}"/>
                  </a:ext>
                </a:extLst>
              </p:cNvPr>
              <p:cNvSpPr/>
              <p:nvPr/>
            </p:nvSpPr>
            <p:spPr>
              <a:xfrm>
                <a:off x="4584573" y="1398570"/>
                <a:ext cx="3396721"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
                <a:extLst>
                  <a:ext uri="{FF2B5EF4-FFF2-40B4-BE49-F238E27FC236}">
                    <a16:creationId xmlns:a16="http://schemas.microsoft.com/office/drawing/2014/main" id="{70E6F5EE-EB1F-6ABA-CBDE-80B8856BF8FE}"/>
                  </a:ext>
                </a:extLst>
              </p:cNvPr>
              <p:cNvSpPr/>
              <p:nvPr/>
            </p:nvSpPr>
            <p:spPr>
              <a:xfrm>
                <a:off x="4568155" y="1006786"/>
                <a:ext cx="3440308"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Market Share</a:t>
                </a:r>
              </a:p>
            </p:txBody>
          </p:sp>
        </p:grpSp>
        <p:pic>
          <p:nvPicPr>
            <p:cNvPr id="47" name="Picture 46">
              <a:extLst>
                <a:ext uri="{FF2B5EF4-FFF2-40B4-BE49-F238E27FC236}">
                  <a16:creationId xmlns:a16="http://schemas.microsoft.com/office/drawing/2014/main" id="{CEC5DA0E-BEB6-CC56-1B79-E35E806BC5D4}"/>
                </a:ext>
              </a:extLst>
            </p:cNvPr>
            <p:cNvPicPr>
              <a:picLocks noChangeAspect="1"/>
            </p:cNvPicPr>
            <p:nvPr/>
          </p:nvPicPr>
          <p:blipFill>
            <a:blip r:embed="rId8"/>
            <a:srcRect l="7226" t="7302" r="15818" b="6517"/>
            <a:stretch/>
          </p:blipFill>
          <p:spPr>
            <a:xfrm>
              <a:off x="4697629" y="1391396"/>
              <a:ext cx="1602717" cy="1360593"/>
            </a:xfrm>
            <a:prstGeom prst="rect">
              <a:avLst/>
            </a:prstGeom>
          </p:spPr>
        </p:pic>
        <p:pic>
          <p:nvPicPr>
            <p:cNvPr id="49" name="Picture 48">
              <a:extLst>
                <a:ext uri="{FF2B5EF4-FFF2-40B4-BE49-F238E27FC236}">
                  <a16:creationId xmlns:a16="http://schemas.microsoft.com/office/drawing/2014/main" id="{6DE577D6-957A-C546-A6AD-923FA065C6B0}"/>
                </a:ext>
              </a:extLst>
            </p:cNvPr>
            <p:cNvPicPr>
              <a:picLocks noChangeAspect="1"/>
            </p:cNvPicPr>
            <p:nvPr/>
          </p:nvPicPr>
          <p:blipFill>
            <a:blip r:embed="rId9"/>
            <a:srcRect l="7252" t="4502" r="3326" b="5410"/>
            <a:stretch/>
          </p:blipFill>
          <p:spPr>
            <a:xfrm>
              <a:off x="6328646" y="1437779"/>
              <a:ext cx="1545815" cy="1267250"/>
            </a:xfrm>
            <a:prstGeom prst="rect">
              <a:avLst/>
            </a:prstGeom>
          </p:spPr>
        </p:pic>
      </p:grpSp>
      <p:graphicFrame>
        <p:nvGraphicFramePr>
          <p:cNvPr id="86" name="Diagram 85">
            <a:extLst>
              <a:ext uri="{FF2B5EF4-FFF2-40B4-BE49-F238E27FC236}">
                <a16:creationId xmlns:a16="http://schemas.microsoft.com/office/drawing/2014/main" id="{235AA6CA-02F0-872E-36B6-66E7CA9E4E22}"/>
              </a:ext>
            </a:extLst>
          </p:cNvPr>
          <p:cNvGraphicFramePr/>
          <p:nvPr>
            <p:extLst>
              <p:ext uri="{D42A27DB-BD31-4B8C-83A1-F6EECF244321}">
                <p14:modId xmlns:p14="http://schemas.microsoft.com/office/powerpoint/2010/main" val="222230057"/>
              </p:ext>
            </p:extLst>
          </p:nvPr>
        </p:nvGraphicFramePr>
        <p:xfrm>
          <a:off x="353314" y="3310790"/>
          <a:ext cx="7611463" cy="4928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55" name="Group 54">
            <a:extLst>
              <a:ext uri="{FF2B5EF4-FFF2-40B4-BE49-F238E27FC236}">
                <a16:creationId xmlns:a16="http://schemas.microsoft.com/office/drawing/2014/main" id="{69A50774-ECCB-C01D-9165-28802AA42E0F}"/>
              </a:ext>
            </a:extLst>
          </p:cNvPr>
          <p:cNvGrpSpPr/>
          <p:nvPr/>
        </p:nvGrpSpPr>
        <p:grpSpPr>
          <a:xfrm>
            <a:off x="3765393" y="1006786"/>
            <a:ext cx="8093097" cy="5583971"/>
            <a:chOff x="3765393" y="1006786"/>
            <a:chExt cx="8093097" cy="5583971"/>
          </a:xfrm>
        </p:grpSpPr>
        <p:grpSp>
          <p:nvGrpSpPr>
            <p:cNvPr id="43" name="Group 42">
              <a:extLst>
                <a:ext uri="{FF2B5EF4-FFF2-40B4-BE49-F238E27FC236}">
                  <a16:creationId xmlns:a16="http://schemas.microsoft.com/office/drawing/2014/main" id="{4E35BFC1-488C-FF85-02C4-FEEE6A692072}"/>
                </a:ext>
              </a:extLst>
            </p:cNvPr>
            <p:cNvGrpSpPr/>
            <p:nvPr/>
          </p:nvGrpSpPr>
          <p:grpSpPr>
            <a:xfrm>
              <a:off x="3765393" y="1006786"/>
              <a:ext cx="8093097" cy="5583971"/>
              <a:chOff x="3765393" y="1006786"/>
              <a:chExt cx="8093097" cy="5583971"/>
            </a:xfrm>
          </p:grpSpPr>
          <p:grpSp>
            <p:nvGrpSpPr>
              <p:cNvPr id="45" name="Group 44">
                <a:extLst>
                  <a:ext uri="{FF2B5EF4-FFF2-40B4-BE49-F238E27FC236}">
                    <a16:creationId xmlns:a16="http://schemas.microsoft.com/office/drawing/2014/main" id="{296ADABE-334E-A006-6ED1-041910742DA3}"/>
                  </a:ext>
                </a:extLst>
              </p:cNvPr>
              <p:cNvGrpSpPr/>
              <p:nvPr/>
            </p:nvGrpSpPr>
            <p:grpSpPr>
              <a:xfrm>
                <a:off x="8229600" y="1006786"/>
                <a:ext cx="3591515" cy="3632434"/>
                <a:chOff x="8229600" y="1006786"/>
                <a:chExt cx="3591515" cy="3632434"/>
              </a:xfrm>
            </p:grpSpPr>
            <p:sp>
              <p:nvSpPr>
                <p:cNvPr id="116" name="Rounded Rectangle 66">
                  <a:extLst>
                    <a:ext uri="{FF2B5EF4-FFF2-40B4-BE49-F238E27FC236}">
                      <a16:creationId xmlns:a16="http://schemas.microsoft.com/office/drawing/2014/main" id="{103EAB54-D185-023E-B165-0CB3AF5185FA}"/>
                    </a:ext>
                  </a:extLst>
                </p:cNvPr>
                <p:cNvSpPr/>
                <p:nvPr/>
              </p:nvSpPr>
              <p:spPr>
                <a:xfrm>
                  <a:off x="8247513" y="1337986"/>
                  <a:ext cx="3573602" cy="3301234"/>
                </a:xfrm>
                <a:prstGeom prst="roundRect">
                  <a:avLst>
                    <a:gd name="adj" fmla="val 2356"/>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
                  <a:extLst>
                    <a:ext uri="{FF2B5EF4-FFF2-40B4-BE49-F238E27FC236}">
                      <a16:creationId xmlns:a16="http://schemas.microsoft.com/office/drawing/2014/main" id="{A57755F5-3B6E-7BF7-6A02-B7A9F036ED87}"/>
                    </a:ext>
                  </a:extLst>
                </p:cNvPr>
                <p:cNvSpPr/>
                <p:nvPr/>
              </p:nvSpPr>
              <p:spPr>
                <a:xfrm>
                  <a:off x="8229600" y="1006786"/>
                  <a:ext cx="3578941" cy="331200"/>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Market Trends</a:t>
                  </a:r>
                </a:p>
              </p:txBody>
            </p:sp>
            <p:sp>
              <p:nvSpPr>
                <p:cNvPr id="7" name="TextBox 6">
                  <a:extLst>
                    <a:ext uri="{FF2B5EF4-FFF2-40B4-BE49-F238E27FC236}">
                      <a16:creationId xmlns:a16="http://schemas.microsoft.com/office/drawing/2014/main" id="{B619EB7A-8849-E21F-9EAB-5D768DFF89CD}"/>
                    </a:ext>
                  </a:extLst>
                </p:cNvPr>
                <p:cNvSpPr txBox="1"/>
                <p:nvPr/>
              </p:nvSpPr>
              <p:spPr>
                <a:xfrm>
                  <a:off x="8789150" y="1469121"/>
                  <a:ext cx="3005273" cy="3118803"/>
                </a:xfrm>
                <a:prstGeom prst="rect">
                  <a:avLst/>
                </a:prstGeom>
                <a:noFill/>
              </p:spPr>
              <p:txBody>
                <a:bodyPr wrap="square">
                  <a:spAutoFit/>
                </a:bodyPr>
                <a:lstStyle/>
                <a:p>
                  <a:r>
                    <a:rPr lang="en-IN" sz="1000" noProof="0"/>
                    <a:t>Emergence of</a:t>
                  </a:r>
                  <a:r>
                    <a:rPr lang="en-IN" sz="1000" b="1" noProof="0"/>
                    <a:t> </a:t>
                  </a:r>
                  <a:r>
                    <a:rPr lang="en-IN" sz="1000" b="1" noProof="0">
                      <a:solidFill>
                        <a:srgbClr val="970D5C"/>
                      </a:solidFill>
                    </a:rPr>
                    <a:t>online jewellery market </a:t>
                  </a:r>
                  <a:r>
                    <a:rPr lang="en-IN" sz="1000" noProof="0"/>
                    <a:t>with an expected growth rate of </a:t>
                  </a:r>
                  <a:r>
                    <a:rPr lang="en-IN" sz="1000" b="1" noProof="0">
                      <a:solidFill>
                        <a:srgbClr val="970D5C"/>
                      </a:solidFill>
                    </a:rPr>
                    <a:t>12%</a:t>
                  </a:r>
                  <a:r>
                    <a:rPr lang="en-IN" sz="1000" noProof="0"/>
                    <a:t> by FY28</a:t>
                  </a:r>
                </a:p>
                <a:p>
                  <a:endParaRPr lang="en-IN" sz="1000" noProof="0"/>
                </a:p>
                <a:p>
                  <a:r>
                    <a:rPr lang="en-IN" sz="1000" noProof="0"/>
                    <a:t>Increasing preference for</a:t>
                  </a:r>
                  <a:r>
                    <a:rPr lang="en-IN" sz="1000" b="1" noProof="0"/>
                    <a:t> </a:t>
                  </a:r>
                  <a:r>
                    <a:rPr lang="en-IN" sz="1000" b="1" noProof="0">
                      <a:solidFill>
                        <a:srgbClr val="970D5C"/>
                      </a:solidFill>
                    </a:rPr>
                    <a:t>lightweight jewellery </a:t>
                  </a:r>
                  <a:r>
                    <a:rPr lang="en-IN" sz="1000" noProof="0"/>
                    <a:t>driven by working women and young population</a:t>
                  </a:r>
                </a:p>
                <a:p>
                  <a:endParaRPr lang="en-IN" sz="1000" noProof="0"/>
                </a:p>
                <a:p>
                  <a:r>
                    <a:rPr lang="en-IN" sz="1000" b="1" noProof="0">
                      <a:solidFill>
                        <a:srgbClr val="970D5C"/>
                      </a:solidFill>
                    </a:rPr>
                    <a:t>BIS hallmark </a:t>
                  </a:r>
                  <a:r>
                    <a:rPr lang="en-IN" sz="1000" noProof="0"/>
                    <a:t>certification</a:t>
                  </a:r>
                  <a:r>
                    <a:rPr lang="en-IN" sz="1000" b="1" noProof="0"/>
                    <a:t> </a:t>
                  </a:r>
                  <a:r>
                    <a:rPr lang="en-IN" sz="1000" noProof="0"/>
                    <a:t>for quality assurance boosting consumer trust in the jewellery retailers</a:t>
                  </a:r>
                </a:p>
                <a:p>
                  <a:endParaRPr lang="en-IN" sz="1000" noProof="0">
                    <a:solidFill>
                      <a:srgbClr val="970D5C"/>
                    </a:solidFill>
                  </a:endParaRPr>
                </a:p>
                <a:p>
                  <a:r>
                    <a:rPr lang="en-IN" sz="1000" b="1" noProof="0">
                      <a:solidFill>
                        <a:srgbClr val="970D5C"/>
                      </a:solidFill>
                    </a:rPr>
                    <a:t>Gold as an investment </a:t>
                  </a:r>
                  <a:r>
                    <a:rPr lang="en-IN" sz="1000" noProof="0"/>
                    <a:t>option, with gold bars and coins comprising </a:t>
                  </a:r>
                  <a:r>
                    <a:rPr lang="en-IN" sz="1000" b="1" noProof="0">
                      <a:solidFill>
                        <a:srgbClr val="970D5C"/>
                      </a:solidFill>
                    </a:rPr>
                    <a:t>34%</a:t>
                  </a:r>
                  <a:r>
                    <a:rPr lang="en-IN" sz="1000" noProof="0"/>
                    <a:t> of gold consumption in FY23</a:t>
                  </a:r>
                </a:p>
                <a:p>
                  <a:endParaRPr lang="en-IN" sz="1000" noProof="0"/>
                </a:p>
                <a:p>
                  <a:pPr>
                    <a:spcAft>
                      <a:spcPts val="500"/>
                    </a:spcAft>
                  </a:pPr>
                  <a:r>
                    <a:rPr lang="en-IN" sz="1000" b="1" noProof="0">
                      <a:solidFill>
                        <a:srgbClr val="970D5C"/>
                      </a:solidFill>
                    </a:rPr>
                    <a:t>Buyback schemes </a:t>
                  </a:r>
                  <a:r>
                    <a:rPr lang="en-IN" sz="1000" noProof="0">
                      <a:solidFill>
                        <a:srgbClr val="970D5C"/>
                      </a:solidFill>
                    </a:rPr>
                    <a:t> </a:t>
                  </a:r>
                  <a:r>
                    <a:rPr lang="en-IN" sz="1000" noProof="0"/>
                    <a:t>and </a:t>
                  </a:r>
                  <a:r>
                    <a:rPr lang="en-IN" sz="1000" b="1" noProof="0">
                      <a:solidFill>
                        <a:srgbClr val="970D5C"/>
                      </a:solidFill>
                    </a:rPr>
                    <a:t>Monthly Investment Plans (MIPs)</a:t>
                  </a:r>
                  <a:r>
                    <a:rPr lang="en-IN" sz="1000" b="1" noProof="0"/>
                    <a:t> </a:t>
                  </a:r>
                  <a:r>
                    <a:rPr lang="en-IN" sz="1000" noProof="0"/>
                    <a:t>to promote consumer loyalty</a:t>
                  </a:r>
                </a:p>
                <a:p>
                  <a:endParaRPr lang="en-IN" sz="1000" b="1" noProof="0"/>
                </a:p>
                <a:p>
                  <a:pPr>
                    <a:spcAft>
                      <a:spcPts val="500"/>
                    </a:spcAft>
                  </a:pPr>
                  <a:r>
                    <a:rPr lang="en-IN" sz="1000" noProof="0"/>
                    <a:t>Expansion of </a:t>
                  </a:r>
                  <a:r>
                    <a:rPr lang="en-IN" sz="1000" b="1" noProof="0">
                      <a:solidFill>
                        <a:srgbClr val="970D5C"/>
                      </a:solidFill>
                    </a:rPr>
                    <a:t>male jewellery market</a:t>
                  </a:r>
                </a:p>
                <a:p>
                  <a:endParaRPr lang="en-IN" sz="1000" b="1" noProof="0"/>
                </a:p>
                <a:p>
                  <a:r>
                    <a:rPr lang="en-IN" sz="1000" noProof="0"/>
                    <a:t>Rising</a:t>
                  </a:r>
                  <a:r>
                    <a:rPr lang="en-IN" sz="1000" b="1" noProof="0"/>
                    <a:t> </a:t>
                  </a:r>
                  <a:r>
                    <a:rPr lang="en-IN" sz="1000" b="1" noProof="0">
                      <a:solidFill>
                        <a:srgbClr val="970D5C"/>
                      </a:solidFill>
                    </a:rPr>
                    <a:t>influence of social media </a:t>
                  </a:r>
                  <a:r>
                    <a:rPr lang="en-IN" sz="1000" noProof="0"/>
                    <a:t>in shaping fashion trends and visibility</a:t>
                  </a:r>
                </a:p>
              </p:txBody>
            </p:sp>
          </p:grpSp>
          <p:grpSp>
            <p:nvGrpSpPr>
              <p:cNvPr id="37" name="Group 36">
                <a:extLst>
                  <a:ext uri="{FF2B5EF4-FFF2-40B4-BE49-F238E27FC236}">
                    <a16:creationId xmlns:a16="http://schemas.microsoft.com/office/drawing/2014/main" id="{EDE42151-AA2C-55BB-E5C3-0EFEAE2CE98F}"/>
                  </a:ext>
                </a:extLst>
              </p:cNvPr>
              <p:cNvGrpSpPr/>
              <p:nvPr/>
            </p:nvGrpSpPr>
            <p:grpSpPr>
              <a:xfrm>
                <a:off x="3765393" y="3886052"/>
                <a:ext cx="4356053" cy="2693556"/>
                <a:chOff x="3765393" y="3886052"/>
                <a:chExt cx="4356053" cy="2693556"/>
              </a:xfrm>
            </p:grpSpPr>
            <p:sp>
              <p:nvSpPr>
                <p:cNvPr id="124" name="Rounded Rectangle 66">
                  <a:extLst>
                    <a:ext uri="{FF2B5EF4-FFF2-40B4-BE49-F238E27FC236}">
                      <a16:creationId xmlns:a16="http://schemas.microsoft.com/office/drawing/2014/main" id="{D8A64418-6980-36E5-07BA-E433717D11E8}"/>
                    </a:ext>
                  </a:extLst>
                </p:cNvPr>
                <p:cNvSpPr/>
                <p:nvPr/>
              </p:nvSpPr>
              <p:spPr>
                <a:xfrm>
                  <a:off x="3779077" y="5528460"/>
                  <a:ext cx="4204258" cy="105114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66">
                  <a:extLst>
                    <a:ext uri="{FF2B5EF4-FFF2-40B4-BE49-F238E27FC236}">
                      <a16:creationId xmlns:a16="http://schemas.microsoft.com/office/drawing/2014/main" id="{74865E05-04F7-3CB4-8C2C-F6C189260791}"/>
                    </a:ext>
                  </a:extLst>
                </p:cNvPr>
                <p:cNvSpPr/>
                <p:nvPr/>
              </p:nvSpPr>
              <p:spPr>
                <a:xfrm>
                  <a:off x="3779077" y="4360697"/>
                  <a:ext cx="4204258" cy="1127018"/>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2">
                  <a:extLst>
                    <a:ext uri="{FF2B5EF4-FFF2-40B4-BE49-F238E27FC236}">
                      <a16:creationId xmlns:a16="http://schemas.microsoft.com/office/drawing/2014/main" id="{F3C3F9B1-3998-1C83-EC6B-E92C7EDA172E}"/>
                    </a:ext>
                  </a:extLst>
                </p:cNvPr>
                <p:cNvSpPr/>
                <p:nvPr/>
              </p:nvSpPr>
              <p:spPr>
                <a:xfrm>
                  <a:off x="3765393" y="3886052"/>
                  <a:ext cx="4208568" cy="406295"/>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Key Opportunities and Threats</a:t>
                  </a:r>
                </a:p>
              </p:txBody>
            </p:sp>
            <p:sp>
              <p:nvSpPr>
                <p:cNvPr id="38" name="object 59">
                  <a:extLst>
                    <a:ext uri="{FF2B5EF4-FFF2-40B4-BE49-F238E27FC236}">
                      <a16:creationId xmlns:a16="http://schemas.microsoft.com/office/drawing/2014/main" id="{33EDF177-373A-2224-58A9-514714C8B5F7}"/>
                    </a:ext>
                  </a:extLst>
                </p:cNvPr>
                <p:cNvSpPr/>
                <p:nvPr/>
              </p:nvSpPr>
              <p:spPr>
                <a:xfrm>
                  <a:off x="3843064" y="4515415"/>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39" name="object 67">
                  <a:extLst>
                    <a:ext uri="{FF2B5EF4-FFF2-40B4-BE49-F238E27FC236}">
                      <a16:creationId xmlns:a16="http://schemas.microsoft.com/office/drawing/2014/main" id="{82B2969E-8302-E539-5D71-49492F45CB69}"/>
                    </a:ext>
                  </a:extLst>
                </p:cNvPr>
                <p:cNvSpPr txBox="1"/>
                <p:nvPr/>
              </p:nvSpPr>
              <p:spPr>
                <a:xfrm rot="16200000">
                  <a:off x="3587258" y="4842807"/>
                  <a:ext cx="823239"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Opportunities</a:t>
                  </a:r>
                  <a:endParaRPr sz="1100">
                    <a:solidFill>
                      <a:srgbClr val="7C0849"/>
                    </a:solidFill>
                    <a:latin typeface="Carlito"/>
                    <a:cs typeface="Carlito"/>
                  </a:endParaRPr>
                </a:p>
              </p:txBody>
            </p:sp>
            <p:sp>
              <p:nvSpPr>
                <p:cNvPr id="40" name="TextBox 39">
                  <a:extLst>
                    <a:ext uri="{FF2B5EF4-FFF2-40B4-BE49-F238E27FC236}">
                      <a16:creationId xmlns:a16="http://schemas.microsoft.com/office/drawing/2014/main" id="{6FAD2078-A549-FF02-63CD-C6B50C9A255C}"/>
                    </a:ext>
                  </a:extLst>
                </p:cNvPr>
                <p:cNvSpPr txBox="1"/>
                <p:nvPr/>
              </p:nvSpPr>
              <p:spPr>
                <a:xfrm>
                  <a:off x="4463583" y="4454495"/>
                  <a:ext cx="3588049" cy="1015663"/>
                </a:xfrm>
                <a:prstGeom prst="rect">
                  <a:avLst/>
                </a:prstGeom>
                <a:noFill/>
              </p:spPr>
              <p:txBody>
                <a:bodyPr wrap="square">
                  <a:spAutoFit/>
                </a:bodyPr>
                <a:lstStyle/>
                <a:p>
                  <a:r>
                    <a:rPr lang="en-IN" sz="1000" b="1" kern="100">
                      <a:solidFill>
                        <a:srgbClr val="970D5C"/>
                      </a:solidFill>
                      <a:ea typeface="Calibri" panose="020F0502020204030204" pitchFamily="34" charset="0"/>
                      <a:cs typeface="Times New Roman" panose="02020603050405020304" pitchFamily="18" charset="0"/>
                    </a:rPr>
                    <a:t>New business models </a:t>
                  </a:r>
                  <a:r>
                    <a:rPr lang="en-IN" sz="1000" kern="100">
                      <a:ea typeface="Calibri" panose="020F0502020204030204" pitchFamily="34" charset="0"/>
                      <a:cs typeface="Times New Roman" panose="02020603050405020304" pitchFamily="18" charset="0"/>
                    </a:rPr>
                    <a:t>to capture the growing demand for premium and personalized opportunities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IN" sz="1000" kern="100">
                      <a:ea typeface="Calibri" panose="020F0502020204030204" pitchFamily="34" charset="0"/>
                      <a:cs typeface="Times New Roman" panose="02020603050405020304" pitchFamily="18" charset="0"/>
                    </a:rPr>
                    <a:t>Adoption to </a:t>
                  </a:r>
                  <a:r>
                    <a:rPr lang="en-IN" sz="1000" b="1" kern="100">
                      <a:solidFill>
                        <a:srgbClr val="970D5C"/>
                      </a:solidFill>
                      <a:ea typeface="Calibri" panose="020F0502020204030204" pitchFamily="34" charset="0"/>
                      <a:cs typeface="Times New Roman" panose="02020603050405020304" pitchFamily="18" charset="0"/>
                    </a:rPr>
                    <a:t>digital channels </a:t>
                  </a:r>
                  <a:r>
                    <a:rPr lang="en-IN" sz="1000" kern="100">
                      <a:ea typeface="Calibri" panose="020F0502020204030204" pitchFamily="34" charset="0"/>
                      <a:cs typeface="Times New Roman" panose="02020603050405020304" pitchFamily="18" charset="0"/>
                    </a:rPr>
                    <a:t>to expand into new markets</a:t>
                  </a:r>
                  <a:endParaRPr lang="en-IN" sz="1000" kern="100">
                    <a:effectLst/>
                    <a:ea typeface="Calibri" panose="020F0502020204030204" pitchFamily="34" charset="0"/>
                    <a:cs typeface="Times New Roman" panose="02020603050405020304" pitchFamily="18" charset="0"/>
                  </a:endParaRPr>
                </a:p>
                <a:p>
                  <a:endParaRPr lang="en-IN" sz="1000" kern="100">
                    <a:ea typeface="Calibri" panose="020F0502020204030204" pitchFamily="34" charset="0"/>
                    <a:cs typeface="Times New Roman" panose="02020603050405020304" pitchFamily="18" charset="0"/>
                  </a:endParaRPr>
                </a:p>
                <a:p>
                  <a:r>
                    <a:rPr lang="en-US" sz="1000"/>
                    <a:t>Regional and </a:t>
                  </a:r>
                  <a:r>
                    <a:rPr lang="en-US" sz="1000" b="1">
                      <a:solidFill>
                        <a:srgbClr val="970D5C"/>
                      </a:solidFill>
                    </a:rPr>
                    <a:t>international expansion </a:t>
                  </a:r>
                  <a:r>
                    <a:rPr lang="en-US" sz="1000"/>
                    <a:t>of existing brands</a:t>
                  </a:r>
                </a:p>
              </p:txBody>
            </p:sp>
            <p:sp>
              <p:nvSpPr>
                <p:cNvPr id="56" name="object 59">
                  <a:extLst>
                    <a:ext uri="{FF2B5EF4-FFF2-40B4-BE49-F238E27FC236}">
                      <a16:creationId xmlns:a16="http://schemas.microsoft.com/office/drawing/2014/main" id="{41A4D3F8-8391-6B8C-CA62-8CF6DEC8E747}"/>
                    </a:ext>
                  </a:extLst>
                </p:cNvPr>
                <p:cNvSpPr/>
                <p:nvPr/>
              </p:nvSpPr>
              <p:spPr>
                <a:xfrm>
                  <a:off x="3843064" y="5711711"/>
                  <a:ext cx="296318" cy="720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57" name="object 67">
                  <a:extLst>
                    <a:ext uri="{FF2B5EF4-FFF2-40B4-BE49-F238E27FC236}">
                      <a16:creationId xmlns:a16="http://schemas.microsoft.com/office/drawing/2014/main" id="{6BB92153-C0B2-485D-9EE0-681DB7363D06}"/>
                    </a:ext>
                  </a:extLst>
                </p:cNvPr>
                <p:cNvSpPr txBox="1"/>
                <p:nvPr/>
              </p:nvSpPr>
              <p:spPr>
                <a:xfrm rot="16200000">
                  <a:off x="3756943" y="5962983"/>
                  <a:ext cx="483870" cy="182101"/>
                </a:xfrm>
                <a:prstGeom prst="rect">
                  <a:avLst/>
                </a:prstGeom>
              </p:spPr>
              <p:txBody>
                <a:bodyPr vert="horz" wrap="square" lIns="0" tIns="12700" rIns="0" bIns="0" rtlCol="0">
                  <a:spAutoFit/>
                </a:bodyPr>
                <a:lstStyle/>
                <a:p>
                  <a:pPr marL="83820" marR="5080" indent="-71755">
                    <a:lnSpc>
                      <a:spcPct val="100000"/>
                    </a:lnSpc>
                    <a:spcBef>
                      <a:spcPts val="100"/>
                    </a:spcBef>
                  </a:pPr>
                  <a:r>
                    <a:rPr lang="en-IN" sz="1100" b="1" spc="-20">
                      <a:solidFill>
                        <a:srgbClr val="7C0849"/>
                      </a:solidFill>
                      <a:latin typeface="Carlito"/>
                      <a:cs typeface="Carlito"/>
                    </a:rPr>
                    <a:t>Threats</a:t>
                  </a:r>
                  <a:endParaRPr sz="1100">
                    <a:solidFill>
                      <a:srgbClr val="7C0849"/>
                    </a:solidFill>
                    <a:latin typeface="Carlito"/>
                    <a:cs typeface="Carlito"/>
                  </a:endParaRPr>
                </a:p>
              </p:txBody>
            </p:sp>
            <p:sp>
              <p:nvSpPr>
                <p:cNvPr id="58" name="TextBox 57">
                  <a:extLst>
                    <a:ext uri="{FF2B5EF4-FFF2-40B4-BE49-F238E27FC236}">
                      <a16:creationId xmlns:a16="http://schemas.microsoft.com/office/drawing/2014/main" id="{7F633655-0955-5D9F-C4CE-A3D8BAC183EA}"/>
                    </a:ext>
                  </a:extLst>
                </p:cNvPr>
                <p:cNvSpPr txBox="1"/>
                <p:nvPr/>
              </p:nvSpPr>
              <p:spPr>
                <a:xfrm>
                  <a:off x="4463583" y="5650791"/>
                  <a:ext cx="3657863" cy="861774"/>
                </a:xfrm>
                <a:prstGeom prst="rect">
                  <a:avLst/>
                </a:prstGeom>
                <a:noFill/>
              </p:spPr>
              <p:txBody>
                <a:bodyPr wrap="square">
                  <a:spAutoFit/>
                </a:bodyPr>
                <a:lstStyle/>
                <a:p>
                  <a:r>
                    <a:rPr lang="en-IN" sz="1000" kern="100">
                      <a:effectLst/>
                      <a:ea typeface="Calibri" panose="020F0502020204030204" pitchFamily="34" charset="0"/>
                      <a:cs typeface="Times New Roman" panose="02020603050405020304" pitchFamily="18" charset="0"/>
                    </a:rPr>
                    <a:t>Demand for gold/jewellery is </a:t>
                  </a:r>
                  <a:r>
                    <a:rPr lang="en-IN" sz="1000" b="1" kern="100">
                      <a:solidFill>
                        <a:srgbClr val="970D5C"/>
                      </a:solidFill>
                      <a:effectLst/>
                      <a:ea typeface="Calibri" panose="020F0502020204030204" pitchFamily="34" charset="0"/>
                      <a:cs typeface="Times New Roman" panose="02020603050405020304" pitchFamily="18" charset="0"/>
                    </a:rPr>
                    <a:t>price sensitive</a:t>
                  </a:r>
                </a:p>
                <a:p>
                  <a:endParaRPr lang="en-IN" sz="1000" kern="100">
                    <a:ea typeface="Calibri" panose="020F0502020204030204" pitchFamily="34" charset="0"/>
                    <a:cs typeface="Times New Roman" panose="02020603050405020304" pitchFamily="18" charset="0"/>
                  </a:endParaRPr>
                </a:p>
                <a:p>
                  <a:r>
                    <a:rPr lang="en-IN" sz="1000" kern="100">
                      <a:effectLst/>
                      <a:ea typeface="Calibri" panose="020F0502020204030204" pitchFamily="34" charset="0"/>
                      <a:cs typeface="Times New Roman" panose="02020603050405020304" pitchFamily="18" charset="0"/>
                    </a:rPr>
                    <a:t>Cash flow risks due to </a:t>
                  </a:r>
                  <a:r>
                    <a:rPr lang="en-IN" sz="1000" b="1" kern="100">
                      <a:solidFill>
                        <a:srgbClr val="970D5C"/>
                      </a:solidFill>
                      <a:effectLst/>
                      <a:ea typeface="Calibri" panose="020F0502020204030204" pitchFamily="34" charset="0"/>
                      <a:cs typeface="Times New Roman" panose="02020603050405020304" pitchFamily="18" charset="0"/>
                    </a:rPr>
                    <a:t>high inventory </a:t>
                  </a:r>
                  <a:r>
                    <a:rPr lang="en-IN" sz="1000" kern="100">
                      <a:effectLst/>
                      <a:ea typeface="Calibri" panose="020F0502020204030204" pitchFamily="34" charset="0"/>
                      <a:cs typeface="Times New Roman" panose="02020603050405020304" pitchFamily="18" charset="0"/>
                    </a:rPr>
                    <a:t>and seasonal sales</a:t>
                  </a:r>
                </a:p>
                <a:p>
                  <a:endParaRPr lang="en-IN" sz="1000" kern="100">
                    <a:ea typeface="Calibri" panose="020F0502020204030204" pitchFamily="34" charset="0"/>
                    <a:cs typeface="Times New Roman" panose="02020603050405020304" pitchFamily="18" charset="0"/>
                  </a:endParaRPr>
                </a:p>
                <a:p>
                  <a:r>
                    <a:rPr lang="en-US" sz="1000"/>
                    <a:t>Impact of unanticipated </a:t>
                  </a:r>
                  <a:r>
                    <a:rPr lang="en-US" sz="1000" b="1">
                      <a:solidFill>
                        <a:srgbClr val="970D5C"/>
                      </a:solidFill>
                    </a:rPr>
                    <a:t>regulatory</a:t>
                  </a:r>
                  <a:r>
                    <a:rPr lang="en-US" sz="1000"/>
                    <a:t> shocks (e.g., import duty)</a:t>
                  </a:r>
                </a:p>
              </p:txBody>
            </p:sp>
          </p:grpSp>
          <p:grpSp>
            <p:nvGrpSpPr>
              <p:cNvPr id="46" name="Group 45">
                <a:extLst>
                  <a:ext uri="{FF2B5EF4-FFF2-40B4-BE49-F238E27FC236}">
                    <a16:creationId xmlns:a16="http://schemas.microsoft.com/office/drawing/2014/main" id="{4DB240DB-4D08-5379-5534-5730817A2AB8}"/>
                  </a:ext>
                </a:extLst>
              </p:cNvPr>
              <p:cNvGrpSpPr/>
              <p:nvPr/>
            </p:nvGrpSpPr>
            <p:grpSpPr>
              <a:xfrm>
                <a:off x="8246497" y="4775923"/>
                <a:ext cx="3611993" cy="1814834"/>
                <a:chOff x="8246497" y="4775923"/>
                <a:chExt cx="3611993" cy="1814834"/>
              </a:xfrm>
            </p:grpSpPr>
            <p:sp>
              <p:nvSpPr>
                <p:cNvPr id="129" name="Rounded Rectangle 66">
                  <a:extLst>
                    <a:ext uri="{FF2B5EF4-FFF2-40B4-BE49-F238E27FC236}">
                      <a16:creationId xmlns:a16="http://schemas.microsoft.com/office/drawing/2014/main" id="{ADF0117A-EB0B-8947-E640-14C6F6BB6404}"/>
                    </a:ext>
                  </a:extLst>
                </p:cNvPr>
                <p:cNvSpPr/>
                <p:nvPr/>
              </p:nvSpPr>
              <p:spPr>
                <a:xfrm>
                  <a:off x="8246497" y="5213086"/>
                  <a:ext cx="3611993" cy="1377671"/>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2">
                  <a:extLst>
                    <a:ext uri="{FF2B5EF4-FFF2-40B4-BE49-F238E27FC236}">
                      <a16:creationId xmlns:a16="http://schemas.microsoft.com/office/drawing/2014/main" id="{12B63405-434D-1521-49CE-D0290D6DF1BF}"/>
                    </a:ext>
                  </a:extLst>
                </p:cNvPr>
                <p:cNvSpPr/>
                <p:nvPr/>
              </p:nvSpPr>
              <p:spPr>
                <a:xfrm>
                  <a:off x="8269853" y="4775923"/>
                  <a:ext cx="3578941" cy="406881"/>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Porter Five Forces Analysis</a:t>
                  </a:r>
                </a:p>
              </p:txBody>
            </p:sp>
            <p:sp>
              <p:nvSpPr>
                <p:cNvPr id="88" name="object 57">
                  <a:extLst>
                    <a:ext uri="{FF2B5EF4-FFF2-40B4-BE49-F238E27FC236}">
                      <a16:creationId xmlns:a16="http://schemas.microsoft.com/office/drawing/2014/main" id="{4E04CA01-0F21-D9DA-9782-790E199AF98E}"/>
                    </a:ext>
                  </a:extLst>
                </p:cNvPr>
                <p:cNvSpPr/>
                <p:nvPr/>
              </p:nvSpPr>
              <p:spPr>
                <a:xfrm>
                  <a:off x="10168336" y="5213086"/>
                  <a:ext cx="1642055"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noFill/>
                  <a:prstDash val="solid"/>
                </a:ln>
              </p:spPr>
              <p:txBody>
                <a:bodyPr wrap="square" lIns="0" tIns="0" rIns="0" bIns="0" rtlCol="0"/>
                <a:lstStyle/>
                <a:p>
                  <a:endParaRPr/>
                </a:p>
              </p:txBody>
            </p:sp>
            <p:sp>
              <p:nvSpPr>
                <p:cNvPr id="94" name="object 57">
                  <a:extLst>
                    <a:ext uri="{FF2B5EF4-FFF2-40B4-BE49-F238E27FC236}">
                      <a16:creationId xmlns:a16="http://schemas.microsoft.com/office/drawing/2014/main" id="{4838B5B2-9540-254C-77AE-C53529048DBA}"/>
                    </a:ext>
                  </a:extLst>
                </p:cNvPr>
                <p:cNvSpPr/>
                <p:nvPr/>
              </p:nvSpPr>
              <p:spPr>
                <a:xfrm>
                  <a:off x="8281791" y="5251878"/>
                  <a:ext cx="1217710" cy="45099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noFill/>
                  <a:prstDash val="solid"/>
                </a:ln>
              </p:spPr>
              <p:txBody>
                <a:bodyPr wrap="square" lIns="0" tIns="0" rIns="0" bIns="0" rtlCol="0"/>
                <a:lstStyle/>
                <a:p>
                  <a:endParaRPr/>
                </a:p>
              </p:txBody>
            </p:sp>
            <p:sp>
              <p:nvSpPr>
                <p:cNvPr id="95" name="object 57">
                  <a:extLst>
                    <a:ext uri="{FF2B5EF4-FFF2-40B4-BE49-F238E27FC236}">
                      <a16:creationId xmlns:a16="http://schemas.microsoft.com/office/drawing/2014/main" id="{35011E39-64ED-77D0-0012-A7FD98EC42EE}"/>
                    </a:ext>
                  </a:extLst>
                </p:cNvPr>
                <p:cNvSpPr/>
                <p:nvPr/>
              </p:nvSpPr>
              <p:spPr>
                <a:xfrm>
                  <a:off x="8281791" y="5979802"/>
                  <a:ext cx="1213014" cy="574142"/>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noFill/>
                  <a:prstDash val="solid"/>
                </a:ln>
              </p:spPr>
              <p:txBody>
                <a:bodyPr wrap="square" lIns="0" tIns="0" rIns="0" bIns="0" rtlCol="0"/>
                <a:lstStyle/>
                <a:p>
                  <a:endParaRPr/>
                </a:p>
              </p:txBody>
            </p:sp>
            <p:sp>
              <p:nvSpPr>
                <p:cNvPr id="96" name="object 57">
                  <a:extLst>
                    <a:ext uri="{FF2B5EF4-FFF2-40B4-BE49-F238E27FC236}">
                      <a16:creationId xmlns:a16="http://schemas.microsoft.com/office/drawing/2014/main" id="{A08DC8BE-8EEE-0207-8897-4760B29329DF}"/>
                    </a:ext>
                  </a:extLst>
                </p:cNvPr>
                <p:cNvSpPr/>
                <p:nvPr/>
              </p:nvSpPr>
              <p:spPr>
                <a:xfrm>
                  <a:off x="10273716" y="6198984"/>
                  <a:ext cx="1545446" cy="359086"/>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noFill/>
                  <a:prstDash val="solid"/>
                </a:ln>
              </p:spPr>
              <p:txBody>
                <a:bodyPr wrap="square" lIns="0" tIns="0" rIns="0" bIns="0" rtlCol="0"/>
                <a:lstStyle/>
                <a:p>
                  <a:endParaRPr/>
                </a:p>
              </p:txBody>
            </p:sp>
            <p:sp>
              <p:nvSpPr>
                <p:cNvPr id="97" name="object 57">
                  <a:extLst>
                    <a:ext uri="{FF2B5EF4-FFF2-40B4-BE49-F238E27FC236}">
                      <a16:creationId xmlns:a16="http://schemas.microsoft.com/office/drawing/2014/main" id="{9355788F-6D17-7CE8-5F94-7D8A410EC469}"/>
                    </a:ext>
                  </a:extLst>
                </p:cNvPr>
                <p:cNvSpPr/>
                <p:nvPr/>
              </p:nvSpPr>
              <p:spPr>
                <a:xfrm>
                  <a:off x="10407719" y="5727120"/>
                  <a:ext cx="1400760" cy="41911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noFill/>
                  <a:prstDash val="solid"/>
                </a:ln>
              </p:spPr>
              <p:txBody>
                <a:bodyPr wrap="square" lIns="0" tIns="0" rIns="0" bIns="0" rtlCol="0"/>
                <a:lstStyle/>
                <a:p>
                  <a:endParaRPr/>
                </a:p>
              </p:txBody>
            </p:sp>
          </p:grpSp>
          <p:pic>
            <p:nvPicPr>
              <p:cNvPr id="70" name="Graphic 69" descr="Wedding rings with solid fill">
                <a:extLst>
                  <a:ext uri="{FF2B5EF4-FFF2-40B4-BE49-F238E27FC236}">
                    <a16:creationId xmlns:a16="http://schemas.microsoft.com/office/drawing/2014/main" id="{F38589F4-5942-D694-43F7-180F8722E2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19315" y="1901581"/>
                <a:ext cx="388203" cy="388203"/>
              </a:xfrm>
              <a:prstGeom prst="rect">
                <a:avLst/>
              </a:prstGeom>
            </p:spPr>
          </p:pic>
          <p:pic>
            <p:nvPicPr>
              <p:cNvPr id="72" name="Graphic 71" descr="Badge Tick with solid fill">
                <a:extLst>
                  <a:ext uri="{FF2B5EF4-FFF2-40B4-BE49-F238E27FC236}">
                    <a16:creationId xmlns:a16="http://schemas.microsoft.com/office/drawing/2014/main" id="{A93D4E24-A925-E007-C0A1-9F4EE5A69D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06806" y="2370468"/>
                <a:ext cx="409914" cy="409914"/>
              </a:xfrm>
              <a:prstGeom prst="rect">
                <a:avLst/>
              </a:prstGeom>
            </p:spPr>
          </p:pic>
          <p:pic>
            <p:nvPicPr>
              <p:cNvPr id="74" name="Graphic 73" descr="Gold bars with solid fill">
                <a:extLst>
                  <a:ext uri="{FF2B5EF4-FFF2-40B4-BE49-F238E27FC236}">
                    <a16:creationId xmlns:a16="http://schemas.microsoft.com/office/drawing/2014/main" id="{E265E099-0F91-B8F5-3BA4-47099E00CDF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91538" y="2830249"/>
                <a:ext cx="409914" cy="409914"/>
              </a:xfrm>
              <a:prstGeom prst="rect">
                <a:avLst/>
              </a:prstGeom>
            </p:spPr>
          </p:pic>
          <p:pic>
            <p:nvPicPr>
              <p:cNvPr id="76" name="Graphic 75" descr="Flying Money with solid fill">
                <a:extLst>
                  <a:ext uri="{FF2B5EF4-FFF2-40B4-BE49-F238E27FC236}">
                    <a16:creationId xmlns:a16="http://schemas.microsoft.com/office/drawing/2014/main" id="{E7480A24-014E-7C16-FEF3-37FB34F3E14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39880" y="3341074"/>
                <a:ext cx="361572" cy="361572"/>
              </a:xfrm>
              <a:prstGeom prst="rect">
                <a:avLst/>
              </a:prstGeom>
            </p:spPr>
          </p:pic>
          <p:pic>
            <p:nvPicPr>
              <p:cNvPr id="78" name="Graphic 77" descr="Watch with solid fill">
                <a:extLst>
                  <a:ext uri="{FF2B5EF4-FFF2-40B4-BE49-F238E27FC236}">
                    <a16:creationId xmlns:a16="http://schemas.microsoft.com/office/drawing/2014/main" id="{9C63BE4D-E461-7FD0-BA95-69F8D61B8AC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294305" y="3773444"/>
                <a:ext cx="356725" cy="356725"/>
              </a:xfrm>
              <a:prstGeom prst="rect">
                <a:avLst/>
              </a:prstGeom>
            </p:spPr>
          </p:pic>
          <p:pic>
            <p:nvPicPr>
              <p:cNvPr id="82" name="Graphic 81" descr="Connections with solid fill">
                <a:extLst>
                  <a:ext uri="{FF2B5EF4-FFF2-40B4-BE49-F238E27FC236}">
                    <a16:creationId xmlns:a16="http://schemas.microsoft.com/office/drawing/2014/main" id="{D7E5D8DD-481F-CB66-8AA7-BAC4866C471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339268" y="4194302"/>
                <a:ext cx="362184" cy="362184"/>
              </a:xfrm>
              <a:prstGeom prst="rect">
                <a:avLst/>
              </a:prstGeom>
            </p:spPr>
          </p:pic>
          <p:pic>
            <p:nvPicPr>
              <p:cNvPr id="84" name="Graphic 83" descr="Internet with solid fill">
                <a:extLst>
                  <a:ext uri="{FF2B5EF4-FFF2-40B4-BE49-F238E27FC236}">
                    <a16:creationId xmlns:a16="http://schemas.microsoft.com/office/drawing/2014/main" id="{E3FC6947-28E4-5CE6-8283-780907BAEF5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99718" y="1428433"/>
                <a:ext cx="456668" cy="456668"/>
              </a:xfrm>
              <a:prstGeom prst="rect">
                <a:avLst/>
              </a:prstGeom>
            </p:spPr>
          </p:pic>
          <p:pic>
            <p:nvPicPr>
              <p:cNvPr id="11" name="Picture 10">
                <a:extLst>
                  <a:ext uri="{FF2B5EF4-FFF2-40B4-BE49-F238E27FC236}">
                    <a16:creationId xmlns:a16="http://schemas.microsoft.com/office/drawing/2014/main" id="{627F4767-FD32-1D66-4468-9D0F03F304BB}"/>
                  </a:ext>
                </a:extLst>
              </p:cNvPr>
              <p:cNvPicPr>
                <a:picLocks noChangeAspect="1"/>
              </p:cNvPicPr>
              <p:nvPr/>
            </p:nvPicPr>
            <p:blipFill>
              <a:blip r:embed="rId29"/>
              <a:stretch>
                <a:fillRect/>
              </a:stretch>
            </p:blipFill>
            <p:spPr>
              <a:xfrm>
                <a:off x="9448892" y="5309339"/>
                <a:ext cx="1217710" cy="1188601"/>
              </a:xfrm>
              <a:prstGeom prst="rect">
                <a:avLst/>
              </a:prstGeom>
            </p:spPr>
          </p:pic>
          <p:sp>
            <p:nvSpPr>
              <p:cNvPr id="14" name="TextBox 13">
                <a:extLst>
                  <a:ext uri="{FF2B5EF4-FFF2-40B4-BE49-F238E27FC236}">
                    <a16:creationId xmlns:a16="http://schemas.microsoft.com/office/drawing/2014/main" id="{CE72034D-6853-7F80-5779-8847E87F396C}"/>
                  </a:ext>
                </a:extLst>
              </p:cNvPr>
              <p:cNvSpPr txBox="1"/>
              <p:nvPr/>
            </p:nvSpPr>
            <p:spPr>
              <a:xfrm>
                <a:off x="8220659" y="5249209"/>
                <a:ext cx="1642055" cy="523220"/>
              </a:xfrm>
              <a:prstGeom prst="rect">
                <a:avLst/>
              </a:prstGeom>
              <a:noFill/>
            </p:spPr>
            <p:txBody>
              <a:bodyPr wrap="square">
                <a:spAutoFit/>
              </a:bodyPr>
              <a:lstStyle/>
              <a:p>
                <a:r>
                  <a:rPr lang="en-IN" sz="1000" b="1" kern="100">
                    <a:ea typeface="Calibri" panose="020F0502020204030204" pitchFamily="34" charset="0"/>
                    <a:cs typeface="Times New Roman" panose="02020603050405020304" pitchFamily="18" charset="0"/>
                  </a:rPr>
                  <a:t>Supplier Power: </a:t>
                </a:r>
                <a:r>
                  <a:rPr lang="en-IN" sz="1000" b="1" kern="100">
                    <a:solidFill>
                      <a:srgbClr val="970D5C"/>
                    </a:solidFill>
                    <a:ea typeface="Calibri" panose="020F0502020204030204" pitchFamily="34" charset="0"/>
                    <a:cs typeface="Times New Roman" panose="02020603050405020304" pitchFamily="18" charset="0"/>
                  </a:rPr>
                  <a:t>Medium</a:t>
                </a:r>
              </a:p>
              <a:p>
                <a:r>
                  <a:rPr lang="en-IN" sz="900" kern="100">
                    <a:solidFill>
                      <a:schemeClr val="tx1">
                        <a:lumMod val="65000"/>
                        <a:lumOff val="35000"/>
                      </a:schemeClr>
                    </a:solidFill>
                    <a:ea typeface="Calibri" panose="020F0502020204030204" pitchFamily="34" charset="0"/>
                    <a:cs typeface="Times New Roman" panose="02020603050405020304" pitchFamily="18" charset="0"/>
                  </a:rPr>
                  <a:t>Product differentiation</a:t>
                </a:r>
              </a:p>
              <a:p>
                <a:r>
                  <a:rPr lang="en-IN" sz="900" kern="100">
                    <a:solidFill>
                      <a:schemeClr val="tx1">
                        <a:lumMod val="65000"/>
                        <a:lumOff val="35000"/>
                      </a:schemeClr>
                    </a:solidFill>
                    <a:ea typeface="Calibri" panose="020F0502020204030204" pitchFamily="34" charset="0"/>
                    <a:cs typeface="Times New Roman" panose="02020603050405020304" pitchFamily="18" charset="0"/>
                  </a:rPr>
                  <a:t>Backward integration</a:t>
                </a:r>
              </a:p>
            </p:txBody>
          </p:sp>
          <p:sp>
            <p:nvSpPr>
              <p:cNvPr id="16" name="TextBox 15">
                <a:extLst>
                  <a:ext uri="{FF2B5EF4-FFF2-40B4-BE49-F238E27FC236}">
                    <a16:creationId xmlns:a16="http://schemas.microsoft.com/office/drawing/2014/main" id="{A240014F-C22D-1C52-269C-A5CB21EA3158}"/>
                  </a:ext>
                </a:extLst>
              </p:cNvPr>
              <p:cNvSpPr txBox="1"/>
              <p:nvPr/>
            </p:nvSpPr>
            <p:spPr>
              <a:xfrm>
                <a:off x="10185795" y="5679097"/>
                <a:ext cx="1642055" cy="523220"/>
              </a:xfrm>
              <a:prstGeom prst="rect">
                <a:avLst/>
              </a:prstGeom>
              <a:noFill/>
            </p:spPr>
            <p:txBody>
              <a:bodyPr wrap="square">
                <a:spAutoFit/>
              </a:bodyPr>
              <a:lstStyle/>
              <a:p>
                <a:pPr algn="r"/>
                <a:r>
                  <a:rPr lang="en-IN" sz="1000" b="1" kern="100">
                    <a:ea typeface="Calibri" panose="020F0502020204030204" pitchFamily="34" charset="0"/>
                    <a:cs typeface="Times New Roman" panose="02020603050405020304" pitchFamily="18" charset="0"/>
                  </a:rPr>
                  <a:t>Buyer</a:t>
                </a:r>
                <a:r>
                  <a:rPr lang="en-IN" sz="1000" b="1" kern="100">
                    <a:solidFill>
                      <a:srgbClr val="970D5C"/>
                    </a:solidFill>
                    <a:ea typeface="Calibri" panose="020F0502020204030204" pitchFamily="34" charset="0"/>
                    <a:cs typeface="Times New Roman" panose="02020603050405020304" pitchFamily="18" charset="0"/>
                  </a:rPr>
                  <a:t> : Medium</a:t>
                </a:r>
              </a:p>
              <a:p>
                <a:pPr algn="r"/>
                <a:r>
                  <a:rPr lang="en-IN" sz="900" kern="100">
                    <a:solidFill>
                      <a:schemeClr val="tx1">
                        <a:lumMod val="50000"/>
                        <a:lumOff val="50000"/>
                      </a:schemeClr>
                    </a:solidFill>
                    <a:ea typeface="Calibri" panose="020F0502020204030204" pitchFamily="34" charset="0"/>
                    <a:cs typeface="Times New Roman" panose="02020603050405020304" pitchFamily="18" charset="0"/>
                  </a:rPr>
                  <a:t>Quality assurance</a:t>
                </a:r>
              </a:p>
              <a:p>
                <a:pPr algn="r"/>
                <a:r>
                  <a:rPr lang="en-IN" sz="900" kern="100">
                    <a:solidFill>
                      <a:schemeClr val="tx1">
                        <a:lumMod val="50000"/>
                        <a:lumOff val="50000"/>
                      </a:schemeClr>
                    </a:solidFill>
                    <a:ea typeface="Calibri" panose="020F0502020204030204" pitchFamily="34" charset="0"/>
                    <a:cs typeface="Times New Roman" panose="02020603050405020304" pitchFamily="18" charset="0"/>
                  </a:rPr>
                  <a:t>Low-cost switching</a:t>
                </a:r>
              </a:p>
            </p:txBody>
          </p:sp>
          <p:sp>
            <p:nvSpPr>
              <p:cNvPr id="17" name="TextBox 16">
                <a:extLst>
                  <a:ext uri="{FF2B5EF4-FFF2-40B4-BE49-F238E27FC236}">
                    <a16:creationId xmlns:a16="http://schemas.microsoft.com/office/drawing/2014/main" id="{387B9F76-043B-3DE1-0822-860FED2C9937}"/>
                  </a:ext>
                </a:extLst>
              </p:cNvPr>
              <p:cNvSpPr txBox="1"/>
              <p:nvPr/>
            </p:nvSpPr>
            <p:spPr>
              <a:xfrm>
                <a:off x="9894776" y="6193185"/>
                <a:ext cx="1939441" cy="384721"/>
              </a:xfrm>
              <a:prstGeom prst="rect">
                <a:avLst/>
              </a:prstGeom>
              <a:noFill/>
            </p:spPr>
            <p:txBody>
              <a:bodyPr wrap="square">
                <a:spAutoFit/>
              </a:bodyPr>
              <a:lstStyle/>
              <a:p>
                <a:pPr algn="r"/>
                <a:r>
                  <a:rPr lang="en-IN" sz="1000" b="1" kern="100">
                    <a:ea typeface="Calibri" panose="020F0502020204030204" pitchFamily="34" charset="0"/>
                    <a:cs typeface="Times New Roman" panose="02020603050405020304" pitchFamily="18" charset="0"/>
                  </a:rPr>
                  <a:t>Substitutes</a:t>
                </a:r>
                <a:r>
                  <a:rPr lang="en-IN" sz="1000" b="1" kern="100">
                    <a:solidFill>
                      <a:srgbClr val="970D5C"/>
                    </a:solidFill>
                    <a:ea typeface="Calibri" panose="020F0502020204030204" pitchFamily="34" charset="0"/>
                    <a:cs typeface="Times New Roman" panose="02020603050405020304" pitchFamily="18" charset="0"/>
                  </a:rPr>
                  <a:t>: High</a:t>
                </a:r>
              </a:p>
              <a:p>
                <a:pPr algn="r"/>
                <a:r>
                  <a:rPr lang="en-IN" sz="900" kern="100">
                    <a:solidFill>
                      <a:schemeClr val="tx1">
                        <a:lumMod val="50000"/>
                        <a:lumOff val="50000"/>
                      </a:schemeClr>
                    </a:solidFill>
                    <a:ea typeface="Calibri" panose="020F0502020204030204" pitchFamily="34" charset="0"/>
                    <a:cs typeface="Times New Roman" panose="02020603050405020304" pitchFamily="18" charset="0"/>
                  </a:rPr>
                  <a:t>Cheap alternatives (gifts)</a:t>
                </a:r>
              </a:p>
            </p:txBody>
          </p:sp>
          <p:sp>
            <p:nvSpPr>
              <p:cNvPr id="18" name="TextBox 17">
                <a:extLst>
                  <a:ext uri="{FF2B5EF4-FFF2-40B4-BE49-F238E27FC236}">
                    <a16:creationId xmlns:a16="http://schemas.microsoft.com/office/drawing/2014/main" id="{8427171F-EB39-ADF6-46D3-9ED76A30A3DB}"/>
                  </a:ext>
                </a:extLst>
              </p:cNvPr>
              <p:cNvSpPr txBox="1"/>
              <p:nvPr/>
            </p:nvSpPr>
            <p:spPr>
              <a:xfrm>
                <a:off x="8234750" y="5857970"/>
                <a:ext cx="1396864" cy="661720"/>
              </a:xfrm>
              <a:prstGeom prst="rect">
                <a:avLst/>
              </a:prstGeom>
              <a:noFill/>
              <a:ln>
                <a:noFill/>
              </a:ln>
            </p:spPr>
            <p:txBody>
              <a:bodyPr wrap="square">
                <a:spAutoFit/>
              </a:bodyPr>
              <a:lstStyle/>
              <a:p>
                <a:r>
                  <a:rPr lang="en-IN" sz="1000" b="1" kern="100">
                    <a:ea typeface="Calibri" panose="020F0502020204030204" pitchFamily="34" charset="0"/>
                    <a:cs typeface="Times New Roman" panose="02020603050405020304" pitchFamily="18" charset="0"/>
                  </a:rPr>
                  <a:t>New Entrants: </a:t>
                </a:r>
                <a:r>
                  <a:rPr lang="en-IN" sz="1000" b="1" kern="100">
                    <a:solidFill>
                      <a:srgbClr val="970D5C"/>
                    </a:solidFill>
                    <a:ea typeface="Calibri" panose="020F0502020204030204" pitchFamily="34" charset="0"/>
                    <a:cs typeface="Times New Roman" panose="02020603050405020304" pitchFamily="18" charset="0"/>
                  </a:rPr>
                  <a:t>High</a:t>
                </a:r>
              </a:p>
              <a:p>
                <a:r>
                  <a:rPr lang="en-IN" sz="900" kern="100">
                    <a:solidFill>
                      <a:schemeClr val="tx1">
                        <a:lumMod val="65000"/>
                        <a:lumOff val="35000"/>
                      </a:schemeClr>
                    </a:solidFill>
                    <a:ea typeface="Calibri" panose="020F0502020204030204" pitchFamily="34" charset="0"/>
                    <a:cs typeface="Times New Roman" panose="02020603050405020304" pitchFamily="18" charset="0"/>
                  </a:rPr>
                  <a:t>Opportunities in </a:t>
                </a:r>
              </a:p>
              <a:p>
                <a:r>
                  <a:rPr lang="en-IN" sz="900" kern="100">
                    <a:solidFill>
                      <a:schemeClr val="tx1">
                        <a:lumMod val="65000"/>
                        <a:lumOff val="35000"/>
                      </a:schemeClr>
                    </a:solidFill>
                    <a:ea typeface="Calibri" panose="020F0502020204030204" pitchFamily="34" charset="0"/>
                    <a:cs typeface="Times New Roman" panose="02020603050405020304" pitchFamily="18" charset="0"/>
                  </a:rPr>
                  <a:t>fashion and </a:t>
                </a:r>
              </a:p>
              <a:p>
                <a:r>
                  <a:rPr lang="en-IN" sz="900" kern="100">
                    <a:solidFill>
                      <a:schemeClr val="tx1">
                        <a:lumMod val="65000"/>
                        <a:lumOff val="35000"/>
                      </a:schemeClr>
                    </a:solidFill>
                    <a:ea typeface="Calibri" panose="020F0502020204030204" pitchFamily="34" charset="0"/>
                    <a:cs typeface="Times New Roman" panose="02020603050405020304" pitchFamily="18" charset="0"/>
                  </a:rPr>
                  <a:t>costume jewellery</a:t>
                </a:r>
              </a:p>
            </p:txBody>
          </p:sp>
          <p:sp>
            <p:nvSpPr>
              <p:cNvPr id="20" name="TextBox 19">
                <a:extLst>
                  <a:ext uri="{FF2B5EF4-FFF2-40B4-BE49-F238E27FC236}">
                    <a16:creationId xmlns:a16="http://schemas.microsoft.com/office/drawing/2014/main" id="{F6B48D70-2D5B-3654-1CAC-AE1CD37F8815}"/>
                  </a:ext>
                </a:extLst>
              </p:cNvPr>
              <p:cNvSpPr txBox="1"/>
              <p:nvPr/>
            </p:nvSpPr>
            <p:spPr>
              <a:xfrm>
                <a:off x="10473715" y="5279358"/>
                <a:ext cx="1331288" cy="384721"/>
              </a:xfrm>
              <a:prstGeom prst="rect">
                <a:avLst/>
              </a:prstGeom>
              <a:noFill/>
            </p:spPr>
            <p:txBody>
              <a:bodyPr wrap="square">
                <a:spAutoFit/>
              </a:bodyPr>
              <a:lstStyle/>
              <a:p>
                <a:pPr algn="r"/>
                <a:r>
                  <a:rPr lang="en-IN" sz="1000" b="1" kern="100">
                    <a:ea typeface="Calibri" panose="020F0502020204030204" pitchFamily="34" charset="0"/>
                    <a:cs typeface="Times New Roman" panose="02020603050405020304" pitchFamily="18" charset="0"/>
                  </a:rPr>
                  <a:t>Rivalry</a:t>
                </a:r>
                <a:r>
                  <a:rPr lang="en-IN" sz="1000" b="1" kern="100">
                    <a:solidFill>
                      <a:srgbClr val="970D5C"/>
                    </a:solidFill>
                    <a:ea typeface="Calibri" panose="020F0502020204030204" pitchFamily="34" charset="0"/>
                    <a:cs typeface="Times New Roman" panose="02020603050405020304" pitchFamily="18" charset="0"/>
                  </a:rPr>
                  <a:t>: Medium</a:t>
                </a:r>
              </a:p>
              <a:p>
                <a:pPr algn="r"/>
                <a:r>
                  <a:rPr lang="en-IN" sz="900" kern="100">
                    <a:solidFill>
                      <a:schemeClr val="tx1">
                        <a:lumMod val="50000"/>
                        <a:lumOff val="50000"/>
                      </a:schemeClr>
                    </a:solidFill>
                    <a:ea typeface="Calibri" panose="020F0502020204030204" pitchFamily="34" charset="0"/>
                    <a:cs typeface="Times New Roman" panose="02020603050405020304" pitchFamily="18" charset="0"/>
                  </a:rPr>
                  <a:t>Highly fragmented</a:t>
                </a:r>
              </a:p>
            </p:txBody>
          </p:sp>
        </p:grpSp>
        <p:pic>
          <p:nvPicPr>
            <p:cNvPr id="22" name="Graphic 21" descr="Checkbox Ticked with solid fill">
              <a:extLst>
                <a:ext uri="{FF2B5EF4-FFF2-40B4-BE49-F238E27FC236}">
                  <a16:creationId xmlns:a16="http://schemas.microsoft.com/office/drawing/2014/main" id="{3059AB9C-B3D0-DB2F-8FC4-167E3D24DEA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73445" y="4453306"/>
              <a:ext cx="335346" cy="335346"/>
            </a:xfrm>
            <a:prstGeom prst="rect">
              <a:avLst/>
            </a:prstGeom>
          </p:spPr>
        </p:pic>
        <p:pic>
          <p:nvPicPr>
            <p:cNvPr id="50" name="Graphic 49" descr="High voltage with solid fill">
              <a:extLst>
                <a:ext uri="{FF2B5EF4-FFF2-40B4-BE49-F238E27FC236}">
                  <a16:creationId xmlns:a16="http://schemas.microsoft.com/office/drawing/2014/main" id="{14BEACA8-6596-89D8-B7A7-67E530DC135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34048" y="5673843"/>
              <a:ext cx="200768" cy="200768"/>
            </a:xfrm>
            <a:prstGeom prst="rect">
              <a:avLst/>
            </a:prstGeom>
          </p:spPr>
        </p:pic>
        <p:pic>
          <p:nvPicPr>
            <p:cNvPr id="51" name="Graphic 50" descr="High voltage with solid fill">
              <a:extLst>
                <a:ext uri="{FF2B5EF4-FFF2-40B4-BE49-F238E27FC236}">
                  <a16:creationId xmlns:a16="http://schemas.microsoft.com/office/drawing/2014/main" id="{1E440372-07B5-73EB-68CC-2766AFA464F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34048" y="5972912"/>
              <a:ext cx="200768" cy="200768"/>
            </a:xfrm>
            <a:prstGeom prst="rect">
              <a:avLst/>
            </a:prstGeom>
          </p:spPr>
        </p:pic>
        <p:pic>
          <p:nvPicPr>
            <p:cNvPr id="52" name="Graphic 51" descr="High voltage with solid fill">
              <a:extLst>
                <a:ext uri="{FF2B5EF4-FFF2-40B4-BE49-F238E27FC236}">
                  <a16:creationId xmlns:a16="http://schemas.microsoft.com/office/drawing/2014/main" id="{2A1FF620-4729-13B8-15DE-531E8E32547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34048" y="6275038"/>
              <a:ext cx="200768" cy="200768"/>
            </a:xfrm>
            <a:prstGeom prst="rect">
              <a:avLst/>
            </a:prstGeom>
          </p:spPr>
        </p:pic>
        <p:pic>
          <p:nvPicPr>
            <p:cNvPr id="53" name="Graphic 52" descr="Checkbox Ticked with solid fill">
              <a:extLst>
                <a:ext uri="{FF2B5EF4-FFF2-40B4-BE49-F238E27FC236}">
                  <a16:creationId xmlns:a16="http://schemas.microsoft.com/office/drawing/2014/main" id="{39D2EFE9-2D6F-F4FE-ABD3-BC39C0BB8E5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0705" y="4808905"/>
              <a:ext cx="335346" cy="335346"/>
            </a:xfrm>
            <a:prstGeom prst="rect">
              <a:avLst/>
            </a:prstGeom>
          </p:spPr>
        </p:pic>
        <p:pic>
          <p:nvPicPr>
            <p:cNvPr id="54" name="Graphic 53" descr="Checkbox Ticked with solid fill">
              <a:extLst>
                <a:ext uri="{FF2B5EF4-FFF2-40B4-BE49-F238E27FC236}">
                  <a16:creationId xmlns:a16="http://schemas.microsoft.com/office/drawing/2014/main" id="{E3AA92AC-F94A-1626-9DC2-85062AE02C6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87964" y="5135477"/>
              <a:ext cx="335346" cy="335346"/>
            </a:xfrm>
            <a:prstGeom prst="rect">
              <a:avLst/>
            </a:prstGeom>
          </p:spPr>
        </p:pic>
      </p:grpSp>
      <p:grpSp>
        <p:nvGrpSpPr>
          <p:cNvPr id="21" name="Group 20">
            <a:extLst>
              <a:ext uri="{FF2B5EF4-FFF2-40B4-BE49-F238E27FC236}">
                <a16:creationId xmlns:a16="http://schemas.microsoft.com/office/drawing/2014/main" id="{4F73EC69-E0B3-68F6-0DEA-721A64DC240B}"/>
              </a:ext>
            </a:extLst>
          </p:cNvPr>
          <p:cNvGrpSpPr/>
          <p:nvPr/>
        </p:nvGrpSpPr>
        <p:grpSpPr>
          <a:xfrm>
            <a:off x="299524" y="984594"/>
            <a:ext cx="7693200" cy="2281306"/>
            <a:chOff x="299524" y="984594"/>
            <a:chExt cx="7693200" cy="2281306"/>
          </a:xfrm>
        </p:grpSpPr>
        <p:grpSp>
          <p:nvGrpSpPr>
            <p:cNvPr id="41" name="Group 40">
              <a:extLst>
                <a:ext uri="{FF2B5EF4-FFF2-40B4-BE49-F238E27FC236}">
                  <a16:creationId xmlns:a16="http://schemas.microsoft.com/office/drawing/2014/main" id="{B0752D83-D0A7-2D4A-05F1-1A167281B808}"/>
                </a:ext>
              </a:extLst>
            </p:cNvPr>
            <p:cNvGrpSpPr/>
            <p:nvPr/>
          </p:nvGrpSpPr>
          <p:grpSpPr>
            <a:xfrm>
              <a:off x="299524" y="984594"/>
              <a:ext cx="7693200" cy="2281306"/>
              <a:chOff x="299524" y="984594"/>
              <a:chExt cx="7693200" cy="2281306"/>
            </a:xfrm>
          </p:grpSpPr>
          <p:sp>
            <p:nvSpPr>
              <p:cNvPr id="26" name="Rounded Rectangle 66">
                <a:extLst>
                  <a:ext uri="{FF2B5EF4-FFF2-40B4-BE49-F238E27FC236}">
                    <a16:creationId xmlns:a16="http://schemas.microsoft.com/office/drawing/2014/main" id="{29D7188E-4F9C-324F-399A-5BE687F1B124}"/>
                  </a:ext>
                </a:extLst>
              </p:cNvPr>
              <p:cNvSpPr/>
              <p:nvPr/>
            </p:nvSpPr>
            <p:spPr>
              <a:xfrm>
                <a:off x="2528461" y="1391221"/>
                <a:ext cx="1914379" cy="1415554"/>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2">
                <a:extLst>
                  <a:ext uri="{FF2B5EF4-FFF2-40B4-BE49-F238E27FC236}">
                    <a16:creationId xmlns:a16="http://schemas.microsoft.com/office/drawing/2014/main" id="{08308E68-D7C9-5DCD-5DBF-800FCD3A0607}"/>
                  </a:ext>
                </a:extLst>
              </p:cNvPr>
              <p:cNvSpPr/>
              <p:nvPr/>
            </p:nvSpPr>
            <p:spPr>
              <a:xfrm>
                <a:off x="299524" y="2910598"/>
                <a:ext cx="7693200" cy="35530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noProof="0">
                    <a:solidFill>
                      <a:schemeClr val="tx1"/>
                    </a:solidFill>
                  </a:rPr>
                  <a:t>Organized Retail Jewellers – Sourcing &amp; Procurement Framework </a:t>
                </a:r>
              </a:p>
            </p:txBody>
          </p:sp>
          <p:sp>
            <p:nvSpPr>
              <p:cNvPr id="12" name="Rounded Rectangle 2">
                <a:extLst>
                  <a:ext uri="{FF2B5EF4-FFF2-40B4-BE49-F238E27FC236}">
                    <a16:creationId xmlns:a16="http://schemas.microsoft.com/office/drawing/2014/main" id="{328D8D6D-CCDD-902F-8D96-B323332D583E}"/>
                  </a:ext>
                </a:extLst>
              </p:cNvPr>
              <p:cNvSpPr/>
              <p:nvPr/>
            </p:nvSpPr>
            <p:spPr>
              <a:xfrm>
                <a:off x="2513392" y="1006080"/>
                <a:ext cx="1922120" cy="332612"/>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Gold Consumption</a:t>
                </a:r>
              </a:p>
            </p:txBody>
          </p:sp>
          <p:grpSp>
            <p:nvGrpSpPr>
              <p:cNvPr id="36" name="Group 35">
                <a:extLst>
                  <a:ext uri="{FF2B5EF4-FFF2-40B4-BE49-F238E27FC236}">
                    <a16:creationId xmlns:a16="http://schemas.microsoft.com/office/drawing/2014/main" id="{A61D1A2A-2B47-33A9-F356-889795827AFA}"/>
                  </a:ext>
                </a:extLst>
              </p:cNvPr>
              <p:cNvGrpSpPr/>
              <p:nvPr/>
            </p:nvGrpSpPr>
            <p:grpSpPr>
              <a:xfrm>
                <a:off x="305965" y="984594"/>
                <a:ext cx="2074784" cy="1813930"/>
                <a:chOff x="305965" y="984594"/>
                <a:chExt cx="2074784" cy="1813930"/>
              </a:xfrm>
            </p:grpSpPr>
            <p:sp>
              <p:nvSpPr>
                <p:cNvPr id="3" name="TextBox 2">
                  <a:extLst>
                    <a:ext uri="{FF2B5EF4-FFF2-40B4-BE49-F238E27FC236}">
                      <a16:creationId xmlns:a16="http://schemas.microsoft.com/office/drawing/2014/main" id="{AF3EE64A-9879-1FBB-A7EA-DBF8E88F6EB7}"/>
                    </a:ext>
                  </a:extLst>
                </p:cNvPr>
                <p:cNvSpPr txBox="1"/>
                <p:nvPr/>
              </p:nvSpPr>
              <p:spPr>
                <a:xfrm>
                  <a:off x="802305" y="984594"/>
                  <a:ext cx="1578444" cy="64698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27%</a:t>
                  </a:r>
                  <a:r>
                    <a:rPr lang="en-IN" sz="1200" b="1" i="0">
                      <a:solidFill>
                        <a:srgbClr val="000000"/>
                      </a:solidFill>
                      <a:effectLst/>
                      <a:latin typeface="Aptos" panose="020B0004020202020204" pitchFamily="34" charset="0"/>
                    </a:rPr>
                    <a:t> </a:t>
                  </a:r>
                </a:p>
                <a:p>
                  <a:pPr algn="ctr"/>
                  <a:r>
                    <a:rPr lang="en-US" sz="1000">
                      <a:latin typeface="Aptos" panose="020B0004020202020204" pitchFamily="34" charset="0"/>
                    </a:rPr>
                    <a:t>India’s share of global gold consumption </a:t>
                  </a:r>
                </a:p>
              </p:txBody>
            </p:sp>
            <p:sp>
              <p:nvSpPr>
                <p:cNvPr id="4" name="TextBox 3">
                  <a:extLst>
                    <a:ext uri="{FF2B5EF4-FFF2-40B4-BE49-F238E27FC236}">
                      <a16:creationId xmlns:a16="http://schemas.microsoft.com/office/drawing/2014/main" id="{7EE1692D-BC71-77D4-F685-56025FE4A396}"/>
                    </a:ext>
                  </a:extLst>
                </p:cNvPr>
                <p:cNvSpPr txBox="1"/>
                <p:nvPr/>
              </p:nvSpPr>
              <p:spPr>
                <a:xfrm>
                  <a:off x="800956" y="1738326"/>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US$ 70B </a:t>
                  </a:r>
                </a:p>
                <a:p>
                  <a:pPr algn="ctr"/>
                  <a:r>
                    <a:rPr lang="en-US" sz="1000">
                      <a:latin typeface="Aptos" panose="020B0004020202020204" pitchFamily="34" charset="0"/>
                    </a:rPr>
                    <a:t>Market size (2023) </a:t>
                  </a:r>
                </a:p>
              </p:txBody>
            </p:sp>
            <p:sp>
              <p:nvSpPr>
                <p:cNvPr id="10" name="TextBox 9">
                  <a:extLst>
                    <a:ext uri="{FF2B5EF4-FFF2-40B4-BE49-F238E27FC236}">
                      <a16:creationId xmlns:a16="http://schemas.microsoft.com/office/drawing/2014/main" id="{930D9AD0-0DDC-82AB-79CA-C5429F64771A}"/>
                    </a:ext>
                  </a:extLst>
                </p:cNvPr>
                <p:cNvSpPr txBox="1"/>
                <p:nvPr/>
              </p:nvSpPr>
              <p:spPr>
                <a:xfrm>
                  <a:off x="800956" y="2321798"/>
                  <a:ext cx="1578444" cy="476726"/>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16%</a:t>
                  </a:r>
                  <a:r>
                    <a:rPr lang="en-IN" sz="1200" b="1" i="0">
                      <a:solidFill>
                        <a:srgbClr val="000000"/>
                      </a:solidFill>
                      <a:effectLst/>
                      <a:latin typeface="Aptos" panose="020B0004020202020204" pitchFamily="34" charset="0"/>
                    </a:rPr>
                    <a:t> CAGR</a:t>
                  </a:r>
                </a:p>
                <a:p>
                  <a:pPr algn="ctr"/>
                  <a:r>
                    <a:rPr lang="en-US" sz="1000">
                      <a:latin typeface="Aptos" panose="020B0004020202020204" pitchFamily="34" charset="0"/>
                    </a:rPr>
                    <a:t>Exp. growth (2023-2028) </a:t>
                  </a:r>
                </a:p>
              </p:txBody>
            </p:sp>
            <p:sp>
              <p:nvSpPr>
                <p:cNvPr id="113" name="Rectangle 112">
                  <a:extLst>
                    <a:ext uri="{FF2B5EF4-FFF2-40B4-BE49-F238E27FC236}">
                      <a16:creationId xmlns:a16="http://schemas.microsoft.com/office/drawing/2014/main" id="{AD1D39DC-2C4F-8E20-A312-363716D34754}"/>
                    </a:ext>
                  </a:extLst>
                </p:cNvPr>
                <p:cNvSpPr/>
                <p:nvPr/>
              </p:nvSpPr>
              <p:spPr>
                <a:xfrm>
                  <a:off x="305965" y="984594"/>
                  <a:ext cx="313429" cy="1800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b="1"/>
                    <a:t>Indian Market</a:t>
                  </a:r>
                </a:p>
              </p:txBody>
            </p:sp>
          </p:grpSp>
        </p:grpSp>
        <p:pic>
          <p:nvPicPr>
            <p:cNvPr id="5" name="Picture 4">
              <a:extLst>
                <a:ext uri="{FF2B5EF4-FFF2-40B4-BE49-F238E27FC236}">
                  <a16:creationId xmlns:a16="http://schemas.microsoft.com/office/drawing/2014/main" id="{E662F12A-2B38-7A3A-A036-F5A9D399684F}"/>
                </a:ext>
              </a:extLst>
            </p:cNvPr>
            <p:cNvPicPr>
              <a:picLocks noChangeAspect="1"/>
            </p:cNvPicPr>
            <p:nvPr/>
          </p:nvPicPr>
          <p:blipFill>
            <a:blip r:embed="rId34"/>
            <a:srcRect l="9785" t="7558" r="11398" b="5515"/>
            <a:stretch/>
          </p:blipFill>
          <p:spPr>
            <a:xfrm>
              <a:off x="2787990" y="1345708"/>
              <a:ext cx="1330426" cy="1258599"/>
            </a:xfrm>
            <a:prstGeom prst="rect">
              <a:avLst/>
            </a:prstGeom>
          </p:spPr>
        </p:pic>
        <p:pic>
          <p:nvPicPr>
            <p:cNvPr id="8" name="Picture 7">
              <a:extLst>
                <a:ext uri="{FF2B5EF4-FFF2-40B4-BE49-F238E27FC236}">
                  <a16:creationId xmlns:a16="http://schemas.microsoft.com/office/drawing/2014/main" id="{39F44D34-2983-DC5A-331D-4FCB1600E1BD}"/>
                </a:ext>
              </a:extLst>
            </p:cNvPr>
            <p:cNvPicPr>
              <a:picLocks noChangeAspect="1"/>
            </p:cNvPicPr>
            <p:nvPr/>
          </p:nvPicPr>
          <p:blipFill>
            <a:blip r:embed="rId35"/>
            <a:srcRect l="8392" t="14331" r="8929" b="19549"/>
            <a:stretch/>
          </p:blipFill>
          <p:spPr>
            <a:xfrm>
              <a:off x="2558259" y="2566552"/>
              <a:ext cx="1764934" cy="232514"/>
            </a:xfrm>
            <a:prstGeom prst="rect">
              <a:avLst/>
            </a:prstGeom>
          </p:spPr>
        </p:pic>
      </p:grpSp>
    </p:spTree>
    <p:extLst>
      <p:ext uri="{BB962C8B-B14F-4D97-AF65-F5344CB8AC3E}">
        <p14:creationId xmlns:p14="http://schemas.microsoft.com/office/powerpoint/2010/main" val="2163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867D2DF-39FC-135E-0F56-C4D7F5D46A74}"/>
              </a:ext>
            </a:extLst>
          </p:cNvPr>
          <p:cNvSpPr/>
          <p:nvPr/>
        </p:nvSpPr>
        <p:spPr>
          <a:xfrm>
            <a:off x="287378" y="314017"/>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rPr>
              <a:t>Company Overview</a:t>
            </a:r>
          </a:p>
        </p:txBody>
      </p:sp>
      <p:sp>
        <p:nvSpPr>
          <p:cNvPr id="13" name="TextBox 12">
            <a:extLst>
              <a:ext uri="{FF2B5EF4-FFF2-40B4-BE49-F238E27FC236}">
                <a16:creationId xmlns:a16="http://schemas.microsoft.com/office/drawing/2014/main" id="{D24177A1-7B93-3458-C825-89F13311BBA6}"/>
              </a:ext>
            </a:extLst>
          </p:cNvPr>
          <p:cNvSpPr txBox="1"/>
          <p:nvPr/>
        </p:nvSpPr>
        <p:spPr>
          <a:xfrm>
            <a:off x="3116636" y="-232543"/>
            <a:ext cx="9169400" cy="1954381"/>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en-US" sz="1100">
                <a:solidFill>
                  <a:srgbClr val="131313"/>
                </a:solidFill>
                <a:latin typeface="Roboto"/>
                <a:ea typeface="Roboto"/>
                <a:cs typeface="Roboto"/>
              </a:rPr>
              <a:t>Retail Strategy: Unlike Tanishq, which focuses on value, Malabar drives volumes, primarily through gold-based products. </a:t>
            </a:r>
            <a:endParaRPr lang="en-US"/>
          </a:p>
          <a:p>
            <a:pPr marL="171450" indent="-171450">
              <a:buFont typeface="Arial" panose="020B0604020202020204" pitchFamily="34" charset="0"/>
              <a:buChar char="•"/>
            </a:pPr>
            <a:r>
              <a:rPr lang="en-US" sz="1100">
                <a:solidFill>
                  <a:srgbClr val="131313"/>
                </a:solidFill>
                <a:latin typeface="Roboto"/>
                <a:ea typeface="Roboto"/>
                <a:cs typeface="Roboto"/>
              </a:rPr>
              <a:t>Global Presence: With 345 stores across 13 countries, Malabar was one of the first to master international retail, especially in the Middle East and Far East, targeting Indian diasporas. </a:t>
            </a:r>
            <a:endParaRPr lang="en-US">
              <a:solidFill>
                <a:srgbClr val="000000"/>
              </a:solidFill>
              <a:latin typeface="Aptos" panose="02110004020202020204"/>
              <a:ea typeface="Roboto"/>
              <a:cs typeface="Roboto"/>
            </a:endParaRPr>
          </a:p>
          <a:p>
            <a:pPr marL="171450" indent="-171450">
              <a:buFont typeface="Arial" panose="020B0604020202020204" pitchFamily="34" charset="0"/>
              <a:buChar char="•"/>
            </a:pPr>
            <a:r>
              <a:rPr lang="en-US" sz="1100">
                <a:solidFill>
                  <a:srgbClr val="131313"/>
                </a:solidFill>
                <a:latin typeface="Roboto"/>
                <a:ea typeface="Roboto"/>
                <a:cs typeface="Roboto"/>
              </a:rPr>
              <a:t>Cost Optimization: They have 15 manufacturing units across six countries, optimizing production and gold purchase costs. Factories are strategically located in gold route hubs like Kerala, UAE, and Qatar.</a:t>
            </a:r>
          </a:p>
          <a:p>
            <a:pPr marL="171450" indent="-171450">
              <a:buFont typeface="Arial" panose="020B0604020202020204" pitchFamily="34" charset="0"/>
              <a:buChar char="•"/>
            </a:pPr>
            <a:endParaRPr lang="en-US" sz="1100">
              <a:solidFill>
                <a:srgbClr val="131313"/>
              </a:solidFill>
              <a:latin typeface="Roboto"/>
              <a:ea typeface="Roboto"/>
              <a:cs typeface="Roboto"/>
            </a:endParaRPr>
          </a:p>
          <a:p>
            <a:pPr marL="171450" indent="-171450">
              <a:buFont typeface="Arial" panose="020B0604020202020204" pitchFamily="34" charset="0"/>
              <a:buChar char="•"/>
            </a:pPr>
            <a:r>
              <a:rPr lang="en-US" sz="1100">
                <a:solidFill>
                  <a:srgbClr val="131313"/>
                </a:solidFill>
                <a:ea typeface="+mn-lt"/>
                <a:cs typeface="+mn-lt"/>
                <a:hlinkClick r:id="rId2"/>
              </a:rPr>
              <a:t>https://www.youtube.com/watch?v=DopM-KIwIKI</a:t>
            </a:r>
            <a:endParaRPr lang="en-US" sz="1100">
              <a:solidFill>
                <a:srgbClr val="131313"/>
              </a:solidFill>
              <a:latin typeface="Roboto"/>
              <a:ea typeface="Roboto"/>
              <a:cs typeface="Roboto"/>
            </a:endParaRPr>
          </a:p>
          <a:p>
            <a:pPr marL="171450" indent="-171450">
              <a:buFont typeface="Arial" panose="020B0604020202020204" pitchFamily="34" charset="0"/>
              <a:buChar char="•"/>
            </a:pPr>
            <a:endParaRPr lang="en-US" sz="1100">
              <a:solidFill>
                <a:srgbClr val="131313"/>
              </a:solidFill>
              <a:latin typeface="Aptos"/>
              <a:ea typeface="Roboto"/>
              <a:cs typeface="Roboto"/>
            </a:endParaRPr>
          </a:p>
          <a:p>
            <a:pPr marL="171450" indent="-171450">
              <a:buFont typeface="Arial" panose="020B0604020202020204" pitchFamily="34" charset="0"/>
              <a:buChar char="•"/>
            </a:pPr>
            <a:r>
              <a:rPr lang="en-US" sz="1100">
                <a:solidFill>
                  <a:srgbClr val="131313"/>
                </a:solidFill>
                <a:ea typeface="+mn-lt"/>
                <a:cs typeface="+mn-lt"/>
                <a:hlinkClick r:id="rId3"/>
              </a:rPr>
              <a:t>https://www.ceo-middleeast.com/ceo/business/410604-one-for-the-textbooks-unique-company-philosophy-that-turns-employees-to-investors</a:t>
            </a:r>
            <a:endParaRPr lang="en-US" sz="1100">
              <a:solidFill>
                <a:srgbClr val="131313"/>
              </a:solidFill>
              <a:ea typeface="Roboto"/>
              <a:cs typeface="Roboto"/>
            </a:endParaRPr>
          </a:p>
          <a:p>
            <a:pPr marL="171450" indent="-171450">
              <a:buFont typeface="Arial" panose="020B0604020202020204" pitchFamily="34" charset="0"/>
              <a:buChar char="•"/>
            </a:pPr>
            <a:endParaRPr lang="en-US" sz="1100">
              <a:solidFill>
                <a:srgbClr val="131313"/>
              </a:solidFill>
              <a:latin typeface="Aptos"/>
              <a:ea typeface="Roboto"/>
              <a:cs typeface="Roboto"/>
            </a:endParaRPr>
          </a:p>
          <a:p>
            <a:pPr marL="171450" indent="-171450">
              <a:buFont typeface="Arial" panose="020B0604020202020204" pitchFamily="34" charset="0"/>
              <a:buChar char="•"/>
            </a:pPr>
            <a:r>
              <a:rPr lang="en-US" sz="1100">
                <a:solidFill>
                  <a:srgbClr val="131313"/>
                </a:solidFill>
                <a:ea typeface="+mn-lt"/>
                <a:cs typeface="+mn-lt"/>
              </a:rPr>
              <a:t>https://</a:t>
            </a:r>
            <a:r>
              <a:rPr lang="en-US" sz="1100" err="1">
                <a:solidFill>
                  <a:srgbClr val="131313"/>
                </a:solidFill>
                <a:ea typeface="+mn-lt"/>
                <a:cs typeface="+mn-lt"/>
              </a:rPr>
              <a:t>english.dhanamonline.com</a:t>
            </a:r>
            <a:r>
              <a:rPr lang="en-US" sz="1100">
                <a:solidFill>
                  <a:srgbClr val="131313"/>
                </a:solidFill>
                <a:ea typeface="+mn-lt"/>
                <a:cs typeface="+mn-lt"/>
              </a:rPr>
              <a:t>/business-</a:t>
            </a:r>
            <a:r>
              <a:rPr lang="en-US" sz="1100" err="1">
                <a:solidFill>
                  <a:srgbClr val="131313"/>
                </a:solidFill>
                <a:ea typeface="+mn-lt"/>
                <a:cs typeface="+mn-lt"/>
              </a:rPr>
              <a:t>kerala</a:t>
            </a:r>
            <a:r>
              <a:rPr lang="en-US" sz="1100">
                <a:solidFill>
                  <a:srgbClr val="131313"/>
                </a:solidFill>
                <a:ea typeface="+mn-lt"/>
                <a:cs typeface="+mn-lt"/>
              </a:rPr>
              <a:t>/the-glittering-business-strategy-of-malabar-gold-and-diamonds-6805318</a:t>
            </a:r>
            <a:endParaRPr lang="en-US" sz="1100">
              <a:solidFill>
                <a:srgbClr val="131313"/>
              </a:solidFill>
              <a:latin typeface="Aptos"/>
              <a:ea typeface="Roboto"/>
              <a:cs typeface="Roboto"/>
            </a:endParaRPr>
          </a:p>
        </p:txBody>
      </p:sp>
      <p:sp>
        <p:nvSpPr>
          <p:cNvPr id="31" name="Freeform: Shape 2">
            <a:extLst>
              <a:ext uri="{FF2B5EF4-FFF2-40B4-BE49-F238E27FC236}">
                <a16:creationId xmlns:a16="http://schemas.microsoft.com/office/drawing/2014/main" id="{6AF02602-F770-3204-2039-EB621551DB7C}"/>
              </a:ext>
            </a:extLst>
          </p:cNvPr>
          <p:cNvSpPr/>
          <p:nvPr/>
        </p:nvSpPr>
        <p:spPr>
          <a:xfrm>
            <a:off x="5592380" y="2264246"/>
            <a:ext cx="513521" cy="839259"/>
          </a:xfrm>
          <a:custGeom>
            <a:avLst/>
            <a:gdLst>
              <a:gd name="connsiteX0" fmla="*/ 800417 w 800417"/>
              <a:gd name="connsiteY0" fmla="*/ 0 h 1308139"/>
              <a:gd name="connsiteX1" fmla="*/ 800417 w 800417"/>
              <a:gd name="connsiteY1" fmla="*/ 662064 h 1308139"/>
              <a:gd name="connsiteX2" fmla="*/ 659344 w 800417"/>
              <a:gd name="connsiteY2" fmla="*/ 931322 h 1308139"/>
              <a:gd name="connsiteX3" fmla="*/ 114653 w 800417"/>
              <a:gd name="connsiteY3" fmla="*/ 1308139 h 1308139"/>
              <a:gd name="connsiteX4" fmla="*/ 0 w 800417"/>
              <a:gd name="connsiteY4" fmla="*/ 874334 h 1308139"/>
              <a:gd name="connsiteX5" fmla="*/ 800417 w 800417"/>
              <a:gd name="connsiteY5" fmla="*/ 0 h 130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417" h="1308139">
                <a:moveTo>
                  <a:pt x="800417" y="0"/>
                </a:moveTo>
                <a:lnTo>
                  <a:pt x="800417" y="662064"/>
                </a:lnTo>
                <a:cubicBezTo>
                  <a:pt x="800417" y="769561"/>
                  <a:pt x="747834" y="870276"/>
                  <a:pt x="659344" y="931322"/>
                </a:cubicBezTo>
                <a:lnTo>
                  <a:pt x="114653" y="1308139"/>
                </a:lnTo>
                <a:cubicBezTo>
                  <a:pt x="41726" y="1180293"/>
                  <a:pt x="0" y="1032037"/>
                  <a:pt x="0" y="874334"/>
                </a:cubicBezTo>
                <a:cubicBezTo>
                  <a:pt x="0" y="415455"/>
                  <a:pt x="352035" y="39365"/>
                  <a:pt x="800417"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32" name="Freeform: Shape 4">
            <a:extLst>
              <a:ext uri="{FF2B5EF4-FFF2-40B4-BE49-F238E27FC236}">
                <a16:creationId xmlns:a16="http://schemas.microsoft.com/office/drawing/2014/main" id="{15F61053-C3E6-BAE6-B030-0210DDD0FCCA}"/>
              </a:ext>
            </a:extLst>
          </p:cNvPr>
          <p:cNvSpPr/>
          <p:nvPr/>
        </p:nvSpPr>
        <p:spPr>
          <a:xfrm>
            <a:off x="6208421" y="2242277"/>
            <a:ext cx="513521" cy="839478"/>
          </a:xfrm>
          <a:custGeom>
            <a:avLst/>
            <a:gdLst>
              <a:gd name="connsiteX0" fmla="*/ 0 w 800417"/>
              <a:gd name="connsiteY0" fmla="*/ 0 h 1308479"/>
              <a:gd name="connsiteX1" fmla="*/ 800417 w 800417"/>
              <a:gd name="connsiteY1" fmla="*/ 874682 h 1308479"/>
              <a:gd name="connsiteX2" fmla="*/ 685765 w 800417"/>
              <a:gd name="connsiteY2" fmla="*/ 1308479 h 1308479"/>
              <a:gd name="connsiteX3" fmla="*/ 141074 w 800417"/>
              <a:gd name="connsiteY3" fmla="*/ 931686 h 1308479"/>
              <a:gd name="connsiteX4" fmla="*/ 0 w 800417"/>
              <a:gd name="connsiteY4" fmla="*/ 662357 h 1308479"/>
              <a:gd name="connsiteX5" fmla="*/ 0 w 800417"/>
              <a:gd name="connsiteY5" fmla="*/ 0 h 130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417" h="1308479">
                <a:moveTo>
                  <a:pt x="0" y="0"/>
                </a:moveTo>
                <a:cubicBezTo>
                  <a:pt x="448382" y="39315"/>
                  <a:pt x="800417" y="415442"/>
                  <a:pt x="800417" y="874682"/>
                </a:cubicBezTo>
                <a:cubicBezTo>
                  <a:pt x="800417" y="1032426"/>
                  <a:pt x="758692" y="1180600"/>
                  <a:pt x="685765" y="1308479"/>
                </a:cubicBezTo>
                <a:lnTo>
                  <a:pt x="141074" y="931686"/>
                </a:lnTo>
                <a:cubicBezTo>
                  <a:pt x="52917" y="870623"/>
                  <a:pt x="0" y="769882"/>
                  <a:pt x="0" y="662357"/>
                </a:cubicBezTo>
                <a:lnTo>
                  <a:pt x="0" y="0"/>
                </a:ln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37469CBA-3562-A768-9CA4-5447D826DB1C}"/>
              </a:ext>
            </a:extLst>
          </p:cNvPr>
          <p:cNvSpPr/>
          <p:nvPr/>
        </p:nvSpPr>
        <p:spPr>
          <a:xfrm>
            <a:off x="5735266" y="2930992"/>
            <a:ext cx="866459" cy="457534"/>
          </a:xfrm>
          <a:custGeom>
            <a:avLst/>
            <a:gdLst>
              <a:gd name="connsiteX0" fmla="*/ 675111 w 1350534"/>
              <a:gd name="connsiteY0" fmla="*/ 0 h 713151"/>
              <a:gd name="connsiteX1" fmla="*/ 861466 w 1350534"/>
              <a:gd name="connsiteY1" fmla="*/ 58249 h 713151"/>
              <a:gd name="connsiteX2" fmla="*/ 1350534 w 1350534"/>
              <a:gd name="connsiteY2" fmla="*/ 396384 h 713151"/>
              <a:gd name="connsiteX3" fmla="*/ 675267 w 1350534"/>
              <a:gd name="connsiteY3" fmla="*/ 713151 h 713151"/>
              <a:gd name="connsiteX4" fmla="*/ 0 w 1350534"/>
              <a:gd name="connsiteY4" fmla="*/ 396384 h 713151"/>
              <a:gd name="connsiteX5" fmla="*/ 488756 w 1350534"/>
              <a:gd name="connsiteY5" fmla="*/ 58249 h 713151"/>
              <a:gd name="connsiteX6" fmla="*/ 675111 w 1350534"/>
              <a:gd name="connsiteY6" fmla="*/ 0 h 71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0534" h="713151">
                <a:moveTo>
                  <a:pt x="675111" y="0"/>
                </a:moveTo>
                <a:cubicBezTo>
                  <a:pt x="740231" y="0"/>
                  <a:pt x="805350" y="19417"/>
                  <a:pt x="861466" y="58249"/>
                </a:cubicBezTo>
                <a:lnTo>
                  <a:pt x="1350534" y="396384"/>
                </a:lnTo>
                <a:cubicBezTo>
                  <a:pt x="1189408" y="590039"/>
                  <a:pt x="946625" y="713151"/>
                  <a:pt x="675267" y="713151"/>
                </a:cubicBezTo>
                <a:cubicBezTo>
                  <a:pt x="403597" y="713151"/>
                  <a:pt x="161126" y="589700"/>
                  <a:pt x="0" y="396384"/>
                </a:cubicBezTo>
                <a:lnTo>
                  <a:pt x="488756" y="58249"/>
                </a:lnTo>
                <a:cubicBezTo>
                  <a:pt x="544872" y="19417"/>
                  <a:pt x="609992" y="0"/>
                  <a:pt x="675111"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34" name="Freeform: Shape 8">
            <a:extLst>
              <a:ext uri="{FF2B5EF4-FFF2-40B4-BE49-F238E27FC236}">
                <a16:creationId xmlns:a16="http://schemas.microsoft.com/office/drawing/2014/main" id="{9BFDDB97-97B1-B9C0-F844-462DF80487FA}"/>
              </a:ext>
            </a:extLst>
          </p:cNvPr>
          <p:cNvSpPr/>
          <p:nvPr/>
        </p:nvSpPr>
        <p:spPr>
          <a:xfrm>
            <a:off x="6766542" y="3052727"/>
            <a:ext cx="934794" cy="484125"/>
          </a:xfrm>
          <a:custGeom>
            <a:avLst/>
            <a:gdLst>
              <a:gd name="connsiteX0" fmla="*/ 622488 w 1457047"/>
              <a:gd name="connsiteY0" fmla="*/ 465 h 754597"/>
              <a:gd name="connsiteX1" fmla="*/ 1457047 w 1457047"/>
              <a:gd name="connsiteY1" fmla="*/ 530887 h 754597"/>
              <a:gd name="connsiteX2" fmla="*/ 828246 w 1457047"/>
              <a:gd name="connsiteY2" fmla="*/ 738100 h 754597"/>
              <a:gd name="connsiteX3" fmla="*/ 528362 w 1457047"/>
              <a:gd name="connsiteY3" fmla="*/ 688386 h 754597"/>
              <a:gd name="connsiteX4" fmla="*/ 0 w 1457047"/>
              <a:gd name="connsiteY4" fmla="*/ 288996 h 754597"/>
              <a:gd name="connsiteX5" fmla="*/ 376127 w 1457047"/>
              <a:gd name="connsiteY5" fmla="*/ 44332 h 754597"/>
              <a:gd name="connsiteX6" fmla="*/ 622488 w 1457047"/>
              <a:gd name="connsiteY6" fmla="*/ 465 h 75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047" h="754597">
                <a:moveTo>
                  <a:pt x="622488" y="465"/>
                </a:moveTo>
                <a:cubicBezTo>
                  <a:pt x="977034" y="-11125"/>
                  <a:pt x="1312649" y="194891"/>
                  <a:pt x="1457047" y="530887"/>
                </a:cubicBezTo>
                <a:lnTo>
                  <a:pt x="828246" y="738100"/>
                </a:lnTo>
                <a:cubicBezTo>
                  <a:pt x="726149" y="771744"/>
                  <a:pt x="614037" y="753325"/>
                  <a:pt x="528362" y="688386"/>
                </a:cubicBezTo>
                <a:lnTo>
                  <a:pt x="0" y="288996"/>
                </a:lnTo>
                <a:cubicBezTo>
                  <a:pt x="98598" y="179720"/>
                  <a:pt x="226347" y="93690"/>
                  <a:pt x="376127" y="44332"/>
                </a:cubicBezTo>
                <a:cubicBezTo>
                  <a:pt x="457844" y="17403"/>
                  <a:pt x="540670" y="3140"/>
                  <a:pt x="622488" y="465"/>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35" name="Freeform: Shape 10">
            <a:extLst>
              <a:ext uri="{FF2B5EF4-FFF2-40B4-BE49-F238E27FC236}">
                <a16:creationId xmlns:a16="http://schemas.microsoft.com/office/drawing/2014/main" id="{BB425A6C-857F-5EC0-736B-D597114B82F8}"/>
              </a:ext>
            </a:extLst>
          </p:cNvPr>
          <p:cNvSpPr/>
          <p:nvPr/>
        </p:nvSpPr>
        <p:spPr>
          <a:xfrm>
            <a:off x="4488979" y="3056155"/>
            <a:ext cx="933803" cy="484483"/>
          </a:xfrm>
          <a:custGeom>
            <a:avLst/>
            <a:gdLst>
              <a:gd name="connsiteX0" fmla="*/ 830695 w 1455502"/>
              <a:gd name="connsiteY0" fmla="*/ 279 h 755155"/>
              <a:gd name="connsiteX1" fmla="*/ 1077543 w 1455502"/>
              <a:gd name="connsiteY1" fmla="*/ 42334 h 755155"/>
              <a:gd name="connsiteX2" fmla="*/ 1455502 w 1455502"/>
              <a:gd name="connsiteY2" fmla="*/ 284145 h 755155"/>
              <a:gd name="connsiteX3" fmla="*/ 930196 w 1455502"/>
              <a:gd name="connsiteY3" fmla="*/ 687525 h 755155"/>
              <a:gd name="connsiteX4" fmla="*/ 630630 w 1455502"/>
              <a:gd name="connsiteY4" fmla="*/ 739483 h 755155"/>
              <a:gd name="connsiteX5" fmla="*/ 0 w 1455502"/>
              <a:gd name="connsiteY5" fmla="*/ 536941 h 755155"/>
              <a:gd name="connsiteX6" fmla="*/ 830695 w 1455502"/>
              <a:gd name="connsiteY6" fmla="*/ 279 h 7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502" h="755155">
                <a:moveTo>
                  <a:pt x="830695" y="279"/>
                </a:moveTo>
                <a:cubicBezTo>
                  <a:pt x="912575" y="2349"/>
                  <a:pt x="995561" y="16003"/>
                  <a:pt x="1077543" y="42334"/>
                </a:cubicBezTo>
                <a:cubicBezTo>
                  <a:pt x="1227732" y="90570"/>
                  <a:pt x="1356048" y="175607"/>
                  <a:pt x="1455502" y="284145"/>
                </a:cubicBezTo>
                <a:lnTo>
                  <a:pt x="930196" y="687525"/>
                </a:lnTo>
                <a:cubicBezTo>
                  <a:pt x="845101" y="752787"/>
                  <a:pt x="733004" y="772363"/>
                  <a:pt x="630630" y="739483"/>
                </a:cubicBezTo>
                <a:lnTo>
                  <a:pt x="0" y="536941"/>
                </a:lnTo>
                <a:cubicBezTo>
                  <a:pt x="141816" y="199850"/>
                  <a:pt x="475880" y="-8693"/>
                  <a:pt x="830695" y="279"/>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36" name="Freeform: Shape 12">
            <a:extLst>
              <a:ext uri="{FF2B5EF4-FFF2-40B4-BE49-F238E27FC236}">
                <a16:creationId xmlns:a16="http://schemas.microsoft.com/office/drawing/2014/main" id="{D4BBE8AD-CEB3-1459-891A-B7B36B129E31}"/>
              </a:ext>
            </a:extLst>
          </p:cNvPr>
          <p:cNvSpPr/>
          <p:nvPr/>
        </p:nvSpPr>
        <p:spPr>
          <a:xfrm>
            <a:off x="5097604" y="3316977"/>
            <a:ext cx="472845" cy="824954"/>
          </a:xfrm>
          <a:custGeom>
            <a:avLst/>
            <a:gdLst>
              <a:gd name="connsiteX0" fmla="*/ 599615 w 737016"/>
              <a:gd name="connsiteY0" fmla="*/ 0 h 1285842"/>
              <a:gd name="connsiteX1" fmla="*/ 694720 w 737016"/>
              <a:gd name="connsiteY1" fmla="*/ 739785 h 1285842"/>
              <a:gd name="connsiteX2" fmla="*/ 186635 w 737016"/>
              <a:gd name="connsiteY2" fmla="*/ 1285842 h 1285842"/>
              <a:gd name="connsiteX3" fmla="*/ 14155 w 737016"/>
              <a:gd name="connsiteY3" fmla="*/ 717100 h 1285842"/>
              <a:gd name="connsiteX4" fmla="*/ 128126 w 737016"/>
              <a:gd name="connsiteY4" fmla="*/ 362243 h 1285842"/>
              <a:gd name="connsiteX5" fmla="*/ 599615 w 737016"/>
              <a:gd name="connsiteY5" fmla="*/ 0 h 128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016" h="1285842">
                <a:moveTo>
                  <a:pt x="599615" y="0"/>
                </a:moveTo>
                <a:cubicBezTo>
                  <a:pt x="734724" y="212626"/>
                  <a:pt x="777698" y="481426"/>
                  <a:pt x="694720" y="739785"/>
                </a:cubicBezTo>
                <a:cubicBezTo>
                  <a:pt x="611646" y="998442"/>
                  <a:pt x="419963" y="1191548"/>
                  <a:pt x="186635" y="1285842"/>
                </a:cubicBezTo>
                <a:lnTo>
                  <a:pt x="14155" y="717100"/>
                </a:lnTo>
                <a:cubicBezTo>
                  <a:pt x="-25471" y="586494"/>
                  <a:pt x="19861" y="445349"/>
                  <a:pt x="128126" y="362243"/>
                </a:cubicBezTo>
                <a:lnTo>
                  <a:pt x="599615" y="0"/>
                </a:ln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37" name="Freeform: Shape 14">
            <a:extLst>
              <a:ext uri="{FF2B5EF4-FFF2-40B4-BE49-F238E27FC236}">
                <a16:creationId xmlns:a16="http://schemas.microsoft.com/office/drawing/2014/main" id="{C4993DA4-0E39-F6E8-37C6-94E5EE06D1B8}"/>
              </a:ext>
            </a:extLst>
          </p:cNvPr>
          <p:cNvSpPr/>
          <p:nvPr/>
        </p:nvSpPr>
        <p:spPr>
          <a:xfrm>
            <a:off x="6621691" y="3317591"/>
            <a:ext cx="473501" cy="822928"/>
          </a:xfrm>
          <a:custGeom>
            <a:avLst/>
            <a:gdLst>
              <a:gd name="connsiteX0" fmla="*/ 133827 w 738037"/>
              <a:gd name="connsiteY0" fmla="*/ 0 h 1282683"/>
              <a:gd name="connsiteX1" fmla="*/ 607943 w 738037"/>
              <a:gd name="connsiteY1" fmla="*/ 358372 h 1282683"/>
              <a:gd name="connsiteX2" fmla="*/ 724594 w 738037"/>
              <a:gd name="connsiteY2" fmla="*/ 712357 h 1282683"/>
              <a:gd name="connsiteX3" fmla="*/ 556516 w 738037"/>
              <a:gd name="connsiteY3" fmla="*/ 1282683 h 1282683"/>
              <a:gd name="connsiteX4" fmla="*/ 44318 w 738037"/>
              <a:gd name="connsiteY4" fmla="*/ 740484 h 1282683"/>
              <a:gd name="connsiteX5" fmla="*/ 133827 w 738037"/>
              <a:gd name="connsiteY5" fmla="*/ 0 h 128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037" h="1282683">
                <a:moveTo>
                  <a:pt x="133827" y="0"/>
                </a:moveTo>
                <a:lnTo>
                  <a:pt x="607943" y="358372"/>
                </a:lnTo>
                <a:cubicBezTo>
                  <a:pt x="716833" y="440658"/>
                  <a:pt x="763231" y="581456"/>
                  <a:pt x="724594" y="712357"/>
                </a:cubicBezTo>
                <a:lnTo>
                  <a:pt x="556516" y="1282683"/>
                </a:lnTo>
                <a:cubicBezTo>
                  <a:pt x="322160" y="1190262"/>
                  <a:pt x="129247" y="998208"/>
                  <a:pt x="44318" y="740484"/>
                </a:cubicBezTo>
                <a:cubicBezTo>
                  <a:pt x="-40709" y="482462"/>
                  <a:pt x="652" y="213536"/>
                  <a:pt x="133827"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38" name="Freeform: Shape 15">
            <a:extLst>
              <a:ext uri="{FF2B5EF4-FFF2-40B4-BE49-F238E27FC236}">
                <a16:creationId xmlns:a16="http://schemas.microsoft.com/office/drawing/2014/main" id="{77460F4F-FF52-F901-65F5-682327896E3E}"/>
              </a:ext>
            </a:extLst>
          </p:cNvPr>
          <p:cNvSpPr/>
          <p:nvPr/>
        </p:nvSpPr>
        <p:spPr>
          <a:xfrm>
            <a:off x="7073060" y="3488391"/>
            <a:ext cx="674531" cy="691761"/>
          </a:xfrm>
          <a:custGeom>
            <a:avLst/>
            <a:gdLst>
              <a:gd name="connsiteX0" fmla="*/ 1028111 w 1051379"/>
              <a:gd name="connsiteY0" fmla="*/ 0 h 1078235"/>
              <a:gd name="connsiteX1" fmla="*/ 447887 w 1051379"/>
              <a:gd name="connsiteY1" fmla="*/ 1033962 h 1078235"/>
              <a:gd name="connsiteX2" fmla="*/ 0 w 1051379"/>
              <a:gd name="connsiteY2" fmla="*/ 1060839 h 1078235"/>
              <a:gd name="connsiteX3" fmla="*/ 187387 w 1051379"/>
              <a:gd name="connsiteY3" fmla="*/ 425584 h 1078235"/>
              <a:gd name="connsiteX4" fmla="*/ 399031 w 1051379"/>
              <a:gd name="connsiteY4" fmla="*/ 207304 h 1078235"/>
              <a:gd name="connsiteX5" fmla="*/ 1028111 w 1051379"/>
              <a:gd name="connsiteY5" fmla="*/ 0 h 107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379" h="1078235">
                <a:moveTo>
                  <a:pt x="1028111" y="0"/>
                </a:moveTo>
                <a:cubicBezTo>
                  <a:pt x="1131105" y="438160"/>
                  <a:pt x="884055" y="890229"/>
                  <a:pt x="447887" y="1033962"/>
                </a:cubicBezTo>
                <a:cubicBezTo>
                  <a:pt x="298068" y="1083332"/>
                  <a:pt x="144280" y="1090078"/>
                  <a:pt x="0" y="1060839"/>
                </a:cubicBezTo>
                <a:lnTo>
                  <a:pt x="187387" y="425584"/>
                </a:lnTo>
                <a:cubicBezTo>
                  <a:pt x="217790" y="322745"/>
                  <a:pt x="296908" y="240957"/>
                  <a:pt x="399031" y="207304"/>
                </a:cubicBezTo>
                <a:lnTo>
                  <a:pt x="1028111" y="0"/>
                </a:ln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39" name="Freeform: Shape 16">
            <a:extLst>
              <a:ext uri="{FF2B5EF4-FFF2-40B4-BE49-F238E27FC236}">
                <a16:creationId xmlns:a16="http://schemas.microsoft.com/office/drawing/2014/main" id="{6FCE2D58-F59D-68D0-E378-E8DF7F76FF19}"/>
              </a:ext>
            </a:extLst>
          </p:cNvPr>
          <p:cNvSpPr/>
          <p:nvPr/>
        </p:nvSpPr>
        <p:spPr>
          <a:xfrm>
            <a:off x="4444409" y="3495937"/>
            <a:ext cx="678485" cy="687543"/>
          </a:xfrm>
          <a:custGeom>
            <a:avLst/>
            <a:gdLst>
              <a:gd name="connsiteX0" fmla="*/ 21764 w 1057542"/>
              <a:gd name="connsiteY0" fmla="*/ 0 h 1071661"/>
              <a:gd name="connsiteX1" fmla="*/ 652115 w 1057542"/>
              <a:gd name="connsiteY1" fmla="*/ 202452 h 1071661"/>
              <a:gd name="connsiteX2" fmla="*/ 865337 w 1057542"/>
              <a:gd name="connsiteY2" fmla="*/ 419105 h 1071661"/>
              <a:gd name="connsiteX3" fmla="*/ 1057542 w 1057542"/>
              <a:gd name="connsiteY3" fmla="*/ 1052931 h 1071661"/>
              <a:gd name="connsiteX4" fmla="*/ 609457 w 1057542"/>
              <a:gd name="connsiteY4" fmla="*/ 1029438 h 1071661"/>
              <a:gd name="connsiteX5" fmla="*/ 21764 w 1057542"/>
              <a:gd name="connsiteY5" fmla="*/ 0 h 107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42" h="1071661">
                <a:moveTo>
                  <a:pt x="21764" y="0"/>
                </a:moveTo>
                <a:lnTo>
                  <a:pt x="652115" y="202452"/>
                </a:lnTo>
                <a:cubicBezTo>
                  <a:pt x="754463" y="235324"/>
                  <a:pt x="834274" y="316185"/>
                  <a:pt x="865337" y="419105"/>
                </a:cubicBezTo>
                <a:lnTo>
                  <a:pt x="1057542" y="1052931"/>
                </a:lnTo>
                <a:cubicBezTo>
                  <a:pt x="913520" y="1083271"/>
                  <a:pt x="759606" y="1077662"/>
                  <a:pt x="609457" y="1029438"/>
                </a:cubicBezTo>
                <a:cubicBezTo>
                  <a:pt x="172559" y="889118"/>
                  <a:pt x="-77867" y="438941"/>
                  <a:pt x="21764"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40" name="Freeform: Shape 17">
            <a:extLst>
              <a:ext uri="{FF2B5EF4-FFF2-40B4-BE49-F238E27FC236}">
                <a16:creationId xmlns:a16="http://schemas.microsoft.com/office/drawing/2014/main" id="{0DC44E6D-99C7-D404-B9D1-BA5AC22246FF}"/>
              </a:ext>
            </a:extLst>
          </p:cNvPr>
          <p:cNvSpPr/>
          <p:nvPr/>
        </p:nvSpPr>
        <p:spPr>
          <a:xfrm>
            <a:off x="5291676" y="4344851"/>
            <a:ext cx="713546" cy="513369"/>
          </a:xfrm>
          <a:custGeom>
            <a:avLst/>
            <a:gdLst>
              <a:gd name="connsiteX0" fmla="*/ 280477 w 1112191"/>
              <a:gd name="connsiteY0" fmla="*/ 1006 h 800179"/>
              <a:gd name="connsiteX1" fmla="*/ 735794 w 1112191"/>
              <a:gd name="connsiteY1" fmla="*/ 155049 h 800179"/>
              <a:gd name="connsiteX2" fmla="*/ 1112191 w 1112191"/>
              <a:gd name="connsiteY2" fmla="*/ 798984 h 800179"/>
              <a:gd name="connsiteX3" fmla="*/ 517872 w 1112191"/>
              <a:gd name="connsiteY3" fmla="*/ 800179 h 800179"/>
              <a:gd name="connsiteX4" fmla="*/ 210938 w 1112191"/>
              <a:gd name="connsiteY4" fmla="*/ 588746 h 800179"/>
              <a:gd name="connsiteX5" fmla="*/ 0 w 1112191"/>
              <a:gd name="connsiteY5" fmla="*/ 32843 h 800179"/>
              <a:gd name="connsiteX6" fmla="*/ 280477 w 1112191"/>
              <a:gd name="connsiteY6" fmla="*/ 1006 h 80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191" h="800179">
                <a:moveTo>
                  <a:pt x="280477" y="1006"/>
                </a:moveTo>
                <a:cubicBezTo>
                  <a:pt x="438370" y="8563"/>
                  <a:pt x="596127" y="58839"/>
                  <a:pt x="735794" y="155049"/>
                </a:cubicBezTo>
                <a:cubicBezTo>
                  <a:pt x="959519" y="309164"/>
                  <a:pt x="1089167" y="548379"/>
                  <a:pt x="1112191" y="798984"/>
                </a:cubicBezTo>
                <a:lnTo>
                  <a:pt x="517872" y="800179"/>
                </a:lnTo>
                <a:cubicBezTo>
                  <a:pt x="381388" y="800471"/>
                  <a:pt x="259304" y="716373"/>
                  <a:pt x="210938" y="588746"/>
                </a:cubicBezTo>
                <a:lnTo>
                  <a:pt x="0" y="32843"/>
                </a:lnTo>
                <a:cubicBezTo>
                  <a:pt x="90956" y="7315"/>
                  <a:pt x="185741" y="-3529"/>
                  <a:pt x="280477" y="1006"/>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1" name="Freeform: Shape 18">
            <a:extLst>
              <a:ext uri="{FF2B5EF4-FFF2-40B4-BE49-F238E27FC236}">
                <a16:creationId xmlns:a16="http://schemas.microsoft.com/office/drawing/2014/main" id="{7FE04D1E-F6B0-8815-C405-E1E1BF8808A9}"/>
              </a:ext>
            </a:extLst>
          </p:cNvPr>
          <p:cNvSpPr/>
          <p:nvPr/>
        </p:nvSpPr>
        <p:spPr>
          <a:xfrm>
            <a:off x="6187786" y="4345654"/>
            <a:ext cx="714471" cy="512863"/>
          </a:xfrm>
          <a:custGeom>
            <a:avLst/>
            <a:gdLst>
              <a:gd name="connsiteX0" fmla="*/ 833370 w 1113633"/>
              <a:gd name="connsiteY0" fmla="*/ 917 h 799391"/>
              <a:gd name="connsiteX1" fmla="*/ 1113633 w 1113633"/>
              <a:gd name="connsiteY1" fmla="*/ 33207 h 799391"/>
              <a:gd name="connsiteX2" fmla="*/ 901906 w 1113633"/>
              <a:gd name="connsiteY2" fmla="*/ 588534 h 799391"/>
              <a:gd name="connsiteX3" fmla="*/ 594574 w 1113633"/>
              <a:gd name="connsiteY3" fmla="*/ 799389 h 799391"/>
              <a:gd name="connsiteX4" fmla="*/ 0 w 1113633"/>
              <a:gd name="connsiteY4" fmla="*/ 797252 h 799391"/>
              <a:gd name="connsiteX5" fmla="*/ 377610 w 1113633"/>
              <a:gd name="connsiteY5" fmla="*/ 154027 h 799391"/>
              <a:gd name="connsiteX6" fmla="*/ 833370 w 1113633"/>
              <a:gd name="connsiteY6" fmla="*/ 917 h 79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633" h="799391">
                <a:moveTo>
                  <a:pt x="833370" y="917"/>
                </a:moveTo>
                <a:cubicBezTo>
                  <a:pt x="928088" y="-3409"/>
                  <a:pt x="1022798" y="7613"/>
                  <a:pt x="1113633" y="33207"/>
                </a:cubicBezTo>
                <a:lnTo>
                  <a:pt x="901906" y="588534"/>
                </a:lnTo>
                <a:cubicBezTo>
                  <a:pt x="853299" y="716070"/>
                  <a:pt x="731057" y="799938"/>
                  <a:pt x="594574" y="799389"/>
                </a:cubicBezTo>
                <a:lnTo>
                  <a:pt x="0" y="797252"/>
                </a:lnTo>
                <a:cubicBezTo>
                  <a:pt x="23305" y="546411"/>
                  <a:pt x="153852" y="307543"/>
                  <a:pt x="377610" y="154027"/>
                </a:cubicBezTo>
                <a:cubicBezTo>
                  <a:pt x="517620" y="57968"/>
                  <a:pt x="675506" y="8127"/>
                  <a:pt x="833370" y="917"/>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2" name="Freeform: Shape 19">
            <a:extLst>
              <a:ext uri="{FF2B5EF4-FFF2-40B4-BE49-F238E27FC236}">
                <a16:creationId xmlns:a16="http://schemas.microsoft.com/office/drawing/2014/main" id="{73D759A3-113A-295C-31E6-41794DB51799}"/>
              </a:ext>
            </a:extLst>
          </p:cNvPr>
          <p:cNvSpPr/>
          <p:nvPr/>
        </p:nvSpPr>
        <p:spPr>
          <a:xfrm>
            <a:off x="4881356" y="4400272"/>
            <a:ext cx="482208" cy="940913"/>
          </a:xfrm>
          <a:custGeom>
            <a:avLst/>
            <a:gdLst>
              <a:gd name="connsiteX0" fmla="*/ 495615 w 751610"/>
              <a:gd name="connsiteY0" fmla="*/ 0 h 1466584"/>
              <a:gd name="connsiteX1" fmla="*/ 730429 w 751610"/>
              <a:gd name="connsiteY1" fmla="*/ 619293 h 1466584"/>
              <a:gd name="connsiteX2" fmla="*/ 693819 w 751610"/>
              <a:gd name="connsiteY2" fmla="*/ 921120 h 1466584"/>
              <a:gd name="connsiteX3" fmla="*/ 318073 w 751610"/>
              <a:gd name="connsiteY3" fmla="*/ 1466584 h 1466584"/>
              <a:gd name="connsiteX4" fmla="*/ 155109 w 751610"/>
              <a:gd name="connsiteY4" fmla="*/ 292200 h 1466584"/>
              <a:gd name="connsiteX5" fmla="*/ 495615 w 751610"/>
              <a:gd name="connsiteY5" fmla="*/ 0 h 146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610" h="1466584">
                <a:moveTo>
                  <a:pt x="495615" y="0"/>
                </a:moveTo>
                <a:lnTo>
                  <a:pt x="730429" y="619293"/>
                </a:lnTo>
                <a:cubicBezTo>
                  <a:pt x="768388" y="719590"/>
                  <a:pt x="754817" y="832571"/>
                  <a:pt x="693819" y="921120"/>
                </a:cubicBezTo>
                <a:lnTo>
                  <a:pt x="318073" y="1466584"/>
                </a:lnTo>
                <a:cubicBezTo>
                  <a:pt x="-28876" y="1179846"/>
                  <a:pt x="-105412" y="670393"/>
                  <a:pt x="155109" y="292200"/>
                </a:cubicBezTo>
                <a:cubicBezTo>
                  <a:pt x="244596" y="162294"/>
                  <a:pt x="363014" y="63941"/>
                  <a:pt x="495615"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43" name="Freeform: Shape 20">
            <a:extLst>
              <a:ext uri="{FF2B5EF4-FFF2-40B4-BE49-F238E27FC236}">
                <a16:creationId xmlns:a16="http://schemas.microsoft.com/office/drawing/2014/main" id="{49082A7D-7997-58DD-E0A3-25568CF20DFA}"/>
              </a:ext>
            </a:extLst>
          </p:cNvPr>
          <p:cNvSpPr/>
          <p:nvPr/>
        </p:nvSpPr>
        <p:spPr>
          <a:xfrm>
            <a:off x="6829818" y="4401416"/>
            <a:ext cx="482117" cy="940946"/>
          </a:xfrm>
          <a:custGeom>
            <a:avLst/>
            <a:gdLst>
              <a:gd name="connsiteX0" fmla="*/ 257500 w 751467"/>
              <a:gd name="connsiteY0" fmla="*/ 0 h 1466636"/>
              <a:gd name="connsiteX1" fmla="*/ 597460 w 751467"/>
              <a:gd name="connsiteY1" fmla="*/ 292848 h 1466636"/>
              <a:gd name="connsiteX2" fmla="*/ 432088 w 751467"/>
              <a:gd name="connsiteY2" fmla="*/ 1466636 h 1466636"/>
              <a:gd name="connsiteX3" fmla="*/ 57535 w 751467"/>
              <a:gd name="connsiteY3" fmla="*/ 920707 h 1466636"/>
              <a:gd name="connsiteX4" fmla="*/ 21534 w 751467"/>
              <a:gd name="connsiteY4" fmla="*/ 618870 h 1466636"/>
              <a:gd name="connsiteX5" fmla="*/ 257500 w 751467"/>
              <a:gd name="connsiteY5" fmla="*/ 0 h 14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467" h="1466636">
                <a:moveTo>
                  <a:pt x="257500" y="0"/>
                </a:moveTo>
                <a:cubicBezTo>
                  <a:pt x="389962" y="64164"/>
                  <a:pt x="508242" y="162808"/>
                  <a:pt x="597460" y="292848"/>
                </a:cubicBezTo>
                <a:cubicBezTo>
                  <a:pt x="857064" y="671233"/>
                  <a:pt x="779548" y="1180510"/>
                  <a:pt x="432088" y="1466636"/>
                </a:cubicBezTo>
                <a:lnTo>
                  <a:pt x="57535" y="920707"/>
                </a:lnTo>
                <a:cubicBezTo>
                  <a:pt x="-3280" y="832066"/>
                  <a:pt x="-16898" y="719270"/>
                  <a:pt x="21534" y="618870"/>
                </a:cubicBezTo>
                <a:lnTo>
                  <a:pt x="257500" y="0"/>
                </a:ln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sp>
        <p:nvSpPr>
          <p:cNvPr id="44" name="Freeform: Shape 21">
            <a:extLst>
              <a:ext uri="{FF2B5EF4-FFF2-40B4-BE49-F238E27FC236}">
                <a16:creationId xmlns:a16="http://schemas.microsoft.com/office/drawing/2014/main" id="{568012CC-2BE1-8ADF-CB41-952EABED4137}"/>
              </a:ext>
            </a:extLst>
          </p:cNvPr>
          <p:cNvSpPr/>
          <p:nvPr/>
        </p:nvSpPr>
        <p:spPr>
          <a:xfrm>
            <a:off x="6186785" y="4955670"/>
            <a:ext cx="837711" cy="515820"/>
          </a:xfrm>
          <a:custGeom>
            <a:avLst/>
            <a:gdLst>
              <a:gd name="connsiteX0" fmla="*/ 0 w 1305726"/>
              <a:gd name="connsiteY0" fmla="*/ 0 h 804000"/>
              <a:gd name="connsiteX1" fmla="*/ 662311 w 1305726"/>
              <a:gd name="connsiteY1" fmla="*/ 2548 h 804000"/>
              <a:gd name="connsiteX2" fmla="*/ 931007 w 1305726"/>
              <a:gd name="connsiteY2" fmla="*/ 144822 h 804000"/>
              <a:gd name="connsiteX3" fmla="*/ 1305726 w 1305726"/>
              <a:gd name="connsiteY3" fmla="*/ 690993 h 804000"/>
              <a:gd name="connsiteX4" fmla="*/ 150874 w 1305726"/>
              <a:gd name="connsiteY4" fmla="*/ 422566 h 804000"/>
              <a:gd name="connsiteX5" fmla="*/ 0 w 1305726"/>
              <a:gd name="connsiteY5" fmla="*/ 0 h 8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726" h="804000">
                <a:moveTo>
                  <a:pt x="0" y="0"/>
                </a:moveTo>
                <a:lnTo>
                  <a:pt x="662311" y="2548"/>
                </a:lnTo>
                <a:cubicBezTo>
                  <a:pt x="769549" y="3025"/>
                  <a:pt x="870176" y="56158"/>
                  <a:pt x="931007" y="144822"/>
                </a:cubicBezTo>
                <a:lnTo>
                  <a:pt x="1305726" y="690993"/>
                </a:lnTo>
                <a:cubicBezTo>
                  <a:pt x="913754" y="912240"/>
                  <a:pt x="410682" y="801249"/>
                  <a:pt x="150874" y="422566"/>
                </a:cubicBezTo>
                <a:cubicBezTo>
                  <a:pt x="61632" y="292492"/>
                  <a:pt x="12212" y="146705"/>
                  <a:pt x="0" y="0"/>
                </a:cubicBez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D3D3D3">
                  <a:lumMod val="50000"/>
                </a:srgbClr>
              </a:solidFill>
              <a:effectLst/>
              <a:uLnTx/>
              <a:uFillTx/>
              <a:latin typeface="Segoe UI" panose="020B0502040204020203" pitchFamily="34" charset="0"/>
              <a:cs typeface="Segoe UI" panose="020B0502040204020203" pitchFamily="34" charset="0"/>
            </a:endParaRPr>
          </a:p>
        </p:txBody>
      </p:sp>
      <p:sp>
        <p:nvSpPr>
          <p:cNvPr id="45" name="Freeform: Shape 22">
            <a:extLst>
              <a:ext uri="{FF2B5EF4-FFF2-40B4-BE49-F238E27FC236}">
                <a16:creationId xmlns:a16="http://schemas.microsoft.com/office/drawing/2014/main" id="{D5D194EA-B24F-6C3E-4889-9308EEAE8253}"/>
              </a:ext>
            </a:extLst>
          </p:cNvPr>
          <p:cNvSpPr/>
          <p:nvPr/>
        </p:nvSpPr>
        <p:spPr>
          <a:xfrm>
            <a:off x="5167850" y="4956406"/>
            <a:ext cx="838420" cy="514577"/>
          </a:xfrm>
          <a:custGeom>
            <a:avLst/>
            <a:gdLst>
              <a:gd name="connsiteX0" fmla="*/ 1306831 w 1306831"/>
              <a:gd name="connsiteY0" fmla="*/ 0 h 802062"/>
              <a:gd name="connsiteX1" fmla="*/ 1155157 w 1306831"/>
              <a:gd name="connsiteY1" fmla="*/ 422288 h 802062"/>
              <a:gd name="connsiteX2" fmla="*/ 0 w 1306831"/>
              <a:gd name="connsiteY2" fmla="*/ 688253 h 802062"/>
              <a:gd name="connsiteX3" fmla="*/ 375580 w 1306831"/>
              <a:gd name="connsiteY3" fmla="*/ 143030 h 802062"/>
              <a:gd name="connsiteX4" fmla="*/ 644504 w 1306831"/>
              <a:gd name="connsiteY4" fmla="*/ 1320 h 802062"/>
              <a:gd name="connsiteX5" fmla="*/ 1306831 w 1306831"/>
              <a:gd name="connsiteY5" fmla="*/ 0 h 80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831" h="802062">
                <a:moveTo>
                  <a:pt x="1306831" y="0"/>
                </a:moveTo>
                <a:cubicBezTo>
                  <a:pt x="1294362" y="146654"/>
                  <a:pt x="1244621" y="292416"/>
                  <a:pt x="1155157" y="422288"/>
                </a:cubicBezTo>
                <a:cubicBezTo>
                  <a:pt x="894842" y="800184"/>
                  <a:pt x="391582" y="910196"/>
                  <a:pt x="0" y="688253"/>
                </a:cubicBezTo>
                <a:lnTo>
                  <a:pt x="375580" y="143030"/>
                </a:lnTo>
                <a:cubicBezTo>
                  <a:pt x="436562" y="54504"/>
                  <a:pt x="536999" y="1393"/>
                  <a:pt x="644504" y="1320"/>
                </a:cubicBezTo>
                <a:lnTo>
                  <a:pt x="1306831" y="0"/>
                </a:lnTo>
                <a:close/>
              </a:path>
            </a:pathLst>
          </a:custGeom>
          <a:solidFill>
            <a:srgbClr val="FDB1C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accent6">
                  <a:lumMod val="20000"/>
                  <a:lumOff val="80000"/>
                </a:schemeClr>
              </a:solidFill>
              <a:effectLst/>
              <a:uLnTx/>
              <a:uFillTx/>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25FE339-6FF2-A11B-7801-AC15A79D02C1}"/>
              </a:ext>
            </a:extLst>
          </p:cNvPr>
          <p:cNvPicPr>
            <a:picLocks noChangeAspect="1"/>
          </p:cNvPicPr>
          <p:nvPr/>
        </p:nvPicPr>
        <p:blipFill>
          <a:blip r:embed="rId4"/>
          <a:stretch>
            <a:fillRect/>
          </a:stretch>
        </p:blipFill>
        <p:spPr>
          <a:xfrm>
            <a:off x="2438262" y="4098326"/>
            <a:ext cx="1031064" cy="1006417"/>
          </a:xfrm>
          <a:prstGeom prst="rect">
            <a:avLst/>
          </a:prstGeom>
        </p:spPr>
      </p:pic>
    </p:spTree>
    <p:extLst>
      <p:ext uri="{BB962C8B-B14F-4D97-AF65-F5344CB8AC3E}">
        <p14:creationId xmlns:p14="http://schemas.microsoft.com/office/powerpoint/2010/main" val="2835657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97A34B1-DBAA-3B11-539D-6D4428DCD269}"/>
              </a:ext>
            </a:extLst>
          </p:cNvPr>
          <p:cNvGraphicFramePr/>
          <p:nvPr>
            <p:extLst>
              <p:ext uri="{D42A27DB-BD31-4B8C-83A1-F6EECF244321}">
                <p14:modId xmlns:p14="http://schemas.microsoft.com/office/powerpoint/2010/main" val="267863898"/>
              </p:ext>
            </p:extLst>
          </p:nvPr>
        </p:nvGraphicFramePr>
        <p:xfrm>
          <a:off x="1258598"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7185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Chart 101">
            <a:extLst>
              <a:ext uri="{FF2B5EF4-FFF2-40B4-BE49-F238E27FC236}">
                <a16:creationId xmlns:a16="http://schemas.microsoft.com/office/drawing/2014/main" id="{B5D394EB-EE1C-779D-48FC-61F8DF81B1CA}"/>
              </a:ext>
            </a:extLst>
          </p:cNvPr>
          <p:cNvGraphicFramePr/>
          <p:nvPr>
            <p:extLst>
              <p:ext uri="{D42A27DB-BD31-4B8C-83A1-F6EECF244321}">
                <p14:modId xmlns:p14="http://schemas.microsoft.com/office/powerpoint/2010/main" val="2536282798"/>
              </p:ext>
            </p:extLst>
          </p:nvPr>
        </p:nvGraphicFramePr>
        <p:xfrm>
          <a:off x="1945105" y="793293"/>
          <a:ext cx="6693568" cy="36222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68AF53D3-0182-E089-2A4C-F105846E9FB1}"/>
              </a:ext>
            </a:extLst>
          </p:cNvPr>
          <p:cNvGraphicFramePr/>
          <p:nvPr>
            <p:extLst>
              <p:ext uri="{D42A27DB-BD31-4B8C-83A1-F6EECF244321}">
                <p14:modId xmlns:p14="http://schemas.microsoft.com/office/powerpoint/2010/main" val="206885564"/>
              </p:ext>
            </p:extLst>
          </p:nvPr>
        </p:nvGraphicFramePr>
        <p:xfrm>
          <a:off x="2059405" y="3429000"/>
          <a:ext cx="6693568" cy="36222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3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C002B-00BD-8FA2-4CDE-13C19A0ACAA5}"/>
            </a:ext>
          </a:extLst>
        </p:cNvPr>
        <p:cNvGrpSpPr/>
        <p:nvPr/>
      </p:nvGrpSpPr>
      <p:grpSpPr>
        <a:xfrm>
          <a:off x="0" y="0"/>
          <a:ext cx="0" cy="0"/>
          <a:chOff x="0" y="0"/>
          <a:chExt cx="0" cy="0"/>
        </a:xfrm>
      </p:grpSpPr>
      <p:graphicFrame>
        <p:nvGraphicFramePr>
          <p:cNvPr id="102" name="Chart 101">
            <a:extLst>
              <a:ext uri="{FF2B5EF4-FFF2-40B4-BE49-F238E27FC236}">
                <a16:creationId xmlns:a16="http://schemas.microsoft.com/office/drawing/2014/main" id="{9B0ADAD9-8A98-C572-FBA3-312AE7500251}"/>
              </a:ext>
            </a:extLst>
          </p:cNvPr>
          <p:cNvGraphicFramePr/>
          <p:nvPr/>
        </p:nvGraphicFramePr>
        <p:xfrm>
          <a:off x="1945105" y="793293"/>
          <a:ext cx="6693568" cy="36222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18C57C4F-773E-BF4E-D997-75D3E45A8991}"/>
              </a:ext>
            </a:extLst>
          </p:cNvPr>
          <p:cNvGraphicFramePr/>
          <p:nvPr>
            <p:extLst>
              <p:ext uri="{D42A27DB-BD31-4B8C-83A1-F6EECF244321}">
                <p14:modId xmlns:p14="http://schemas.microsoft.com/office/powerpoint/2010/main" val="1641189308"/>
              </p:ext>
            </p:extLst>
          </p:nvPr>
        </p:nvGraphicFramePr>
        <p:xfrm>
          <a:off x="-510540" y="4622532"/>
          <a:ext cx="6693568" cy="36222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550BAAA2-E367-24BD-FA51-2C3B6560FD7F}"/>
              </a:ext>
            </a:extLst>
          </p:cNvPr>
          <p:cNvGraphicFramePr/>
          <p:nvPr>
            <p:extLst>
              <p:ext uri="{D42A27DB-BD31-4B8C-83A1-F6EECF244321}">
                <p14:modId xmlns:p14="http://schemas.microsoft.com/office/powerpoint/2010/main" val="742826215"/>
              </p:ext>
            </p:extLst>
          </p:nvPr>
        </p:nvGraphicFramePr>
        <p:xfrm>
          <a:off x="4863567" y="3121004"/>
          <a:ext cx="6693568" cy="36222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9257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B468D-C08E-949B-0255-E877B536FFE2}"/>
              </a:ext>
            </a:extLst>
          </p:cNvPr>
          <p:cNvPicPr>
            <a:picLocks noChangeAspect="1"/>
          </p:cNvPicPr>
          <p:nvPr/>
        </p:nvPicPr>
        <p:blipFill>
          <a:blip r:embed="rId2"/>
          <a:stretch>
            <a:fillRect/>
          </a:stretch>
        </p:blipFill>
        <p:spPr>
          <a:xfrm>
            <a:off x="257432" y="346611"/>
            <a:ext cx="11320848" cy="6367977"/>
          </a:xfrm>
          <a:prstGeom prst="rect">
            <a:avLst/>
          </a:prstGeom>
        </p:spPr>
      </p:pic>
    </p:spTree>
    <p:extLst>
      <p:ext uri="{BB962C8B-B14F-4D97-AF65-F5344CB8AC3E}">
        <p14:creationId xmlns:p14="http://schemas.microsoft.com/office/powerpoint/2010/main" val="651995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5D786-01CD-92D9-9127-8B8726E923FF}"/>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D9DD25D6-FD80-3B76-F4E5-6A0C976C2627}"/>
              </a:ext>
            </a:extLst>
          </p:cNvPr>
          <p:cNvSpPr/>
          <p:nvPr/>
        </p:nvSpPr>
        <p:spPr>
          <a:xfrm>
            <a:off x="3338285" y="1756321"/>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Market Sizing</a:t>
            </a:r>
          </a:p>
        </p:txBody>
      </p:sp>
      <p:pic>
        <p:nvPicPr>
          <p:cNvPr id="5" name="Picture 4">
            <a:extLst>
              <a:ext uri="{FF2B5EF4-FFF2-40B4-BE49-F238E27FC236}">
                <a16:creationId xmlns:a16="http://schemas.microsoft.com/office/drawing/2014/main" id="{196507DF-727E-8073-6A5A-A5C81C6DB17B}"/>
              </a:ext>
            </a:extLst>
          </p:cNvPr>
          <p:cNvPicPr>
            <a:picLocks noChangeAspect="1"/>
          </p:cNvPicPr>
          <p:nvPr/>
        </p:nvPicPr>
        <p:blipFill>
          <a:blip r:embed="rId2"/>
          <a:stretch>
            <a:fillRect/>
          </a:stretch>
        </p:blipFill>
        <p:spPr>
          <a:xfrm>
            <a:off x="5840130" y="350706"/>
            <a:ext cx="2019788" cy="1773052"/>
          </a:xfrm>
          <a:prstGeom prst="rect">
            <a:avLst/>
          </a:prstGeom>
        </p:spPr>
      </p:pic>
      <p:pic>
        <p:nvPicPr>
          <p:cNvPr id="1026" name="Picture 2" descr="Malabar Gold and Diamonds - Wikipedia">
            <a:extLst>
              <a:ext uri="{FF2B5EF4-FFF2-40B4-BE49-F238E27FC236}">
                <a16:creationId xmlns:a16="http://schemas.microsoft.com/office/drawing/2014/main" id="{A262B591-FCE9-3ED4-3A7E-5E0488963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3465" y="163528"/>
            <a:ext cx="664374" cy="66437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83FAAF3C-50F5-4AED-900A-757C49B79BF7}"/>
              </a:ext>
            </a:extLst>
          </p:cNvPr>
          <p:cNvSpPr/>
          <p:nvPr/>
        </p:nvSpPr>
        <p:spPr>
          <a:xfrm>
            <a:off x="287378" y="314017"/>
            <a:ext cx="2258114" cy="526242"/>
          </a:xfrm>
          <a:prstGeom prst="roundRect">
            <a:avLst/>
          </a:prstGeom>
          <a:gradFill flip="none" rotWithShape="1">
            <a:gsLst>
              <a:gs pos="0">
                <a:srgbClr val="7C084B"/>
              </a:gs>
              <a:gs pos="54000">
                <a:srgbClr val="95416A"/>
              </a:gs>
              <a:gs pos="92000">
                <a:srgbClr val="B56192"/>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Gold &amp; </a:t>
            </a:r>
            <a:r>
              <a:rPr lang="en-US" sz="1400" b="1" err="1">
                <a:solidFill>
                  <a:schemeClr val="bg1"/>
                </a:solidFill>
              </a:rPr>
              <a:t>Jewellery</a:t>
            </a:r>
            <a:r>
              <a:rPr lang="en-US" sz="1400" b="1">
                <a:solidFill>
                  <a:schemeClr val="bg1"/>
                </a:solidFill>
              </a:rPr>
              <a:t> Retail Industry</a:t>
            </a:r>
          </a:p>
        </p:txBody>
      </p:sp>
      <p:sp>
        <p:nvSpPr>
          <p:cNvPr id="6" name="Rounded Rectangle 5">
            <a:extLst>
              <a:ext uri="{FF2B5EF4-FFF2-40B4-BE49-F238E27FC236}">
                <a16:creationId xmlns:a16="http://schemas.microsoft.com/office/drawing/2014/main" id="{1F803745-1374-A792-3709-7021C251F0C5}"/>
              </a:ext>
            </a:extLst>
          </p:cNvPr>
          <p:cNvSpPr/>
          <p:nvPr/>
        </p:nvSpPr>
        <p:spPr>
          <a:xfrm>
            <a:off x="6683716" y="2533804"/>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Growth Drivers</a:t>
            </a:r>
          </a:p>
        </p:txBody>
      </p:sp>
      <p:sp>
        <p:nvSpPr>
          <p:cNvPr id="10" name="TextBox 9">
            <a:extLst>
              <a:ext uri="{FF2B5EF4-FFF2-40B4-BE49-F238E27FC236}">
                <a16:creationId xmlns:a16="http://schemas.microsoft.com/office/drawing/2014/main" id="{E8FEC77E-1135-F1A7-24E5-2F76C612E5C5}"/>
              </a:ext>
            </a:extLst>
          </p:cNvPr>
          <p:cNvSpPr txBox="1"/>
          <p:nvPr/>
        </p:nvSpPr>
        <p:spPr>
          <a:xfrm>
            <a:off x="241384" y="3036988"/>
            <a:ext cx="2936447" cy="1754326"/>
          </a:xfrm>
          <a:prstGeom prst="rect">
            <a:avLst/>
          </a:prstGeom>
          <a:noFill/>
        </p:spPr>
        <p:txBody>
          <a:bodyPr wrap="square">
            <a:spAutoFit/>
          </a:bodyPr>
          <a:lstStyle/>
          <a:p>
            <a:r>
              <a:rPr lang="en-US" sz="1200"/>
              <a:t>Robust growth in exports </a:t>
            </a:r>
          </a:p>
          <a:p>
            <a:r>
              <a:rPr lang="en-US" sz="1200"/>
              <a:t>• The Government of India is aiming at US$ 100 billion in </a:t>
            </a:r>
            <a:r>
              <a:rPr lang="en-US" sz="1200" err="1"/>
              <a:t>jewellery</a:t>
            </a:r>
            <a:r>
              <a:rPr lang="en-US" sz="1200"/>
              <a:t> export in the next few years (until 2027), up from US$ 35 billion in 2020. </a:t>
            </a:r>
          </a:p>
          <a:p>
            <a:r>
              <a:rPr lang="en-US" sz="1200"/>
              <a:t>• In April-June 2024, India's gems and </a:t>
            </a:r>
            <a:r>
              <a:rPr lang="en-US" sz="1200" err="1"/>
              <a:t>jewellery</a:t>
            </a:r>
            <a:r>
              <a:rPr lang="en-US" sz="1200"/>
              <a:t> exports were at US$ 6.87 billion. In June 2024, India’s gems and </a:t>
            </a:r>
            <a:r>
              <a:rPr lang="en-US" sz="1200" err="1"/>
              <a:t>jewellery</a:t>
            </a:r>
            <a:r>
              <a:rPr lang="en-US" sz="1200"/>
              <a:t> exports were at US$ 1.91 billion.</a:t>
            </a:r>
          </a:p>
        </p:txBody>
      </p:sp>
      <p:sp>
        <p:nvSpPr>
          <p:cNvPr id="7" name="TextBox 6">
            <a:extLst>
              <a:ext uri="{FF2B5EF4-FFF2-40B4-BE49-F238E27FC236}">
                <a16:creationId xmlns:a16="http://schemas.microsoft.com/office/drawing/2014/main" id="{BCEB88A7-CBCD-C71F-810F-5D1C333CB6F8}"/>
              </a:ext>
            </a:extLst>
          </p:cNvPr>
          <p:cNvSpPr txBox="1"/>
          <p:nvPr/>
        </p:nvSpPr>
        <p:spPr>
          <a:xfrm>
            <a:off x="40372" y="6350169"/>
            <a:ext cx="12151628" cy="461665"/>
          </a:xfrm>
          <a:prstGeom prst="rect">
            <a:avLst/>
          </a:prstGeom>
          <a:noFill/>
        </p:spPr>
        <p:txBody>
          <a:bodyPr wrap="square">
            <a:spAutoFit/>
          </a:bodyPr>
          <a:lstStyle/>
          <a:p>
            <a:r>
              <a:rPr lang="en-US" sz="800" b="1"/>
              <a:t>Sources:</a:t>
            </a:r>
          </a:p>
          <a:p>
            <a:pPr marL="228600" indent="-228600">
              <a:buAutoNum type="arabicPeriod"/>
            </a:pPr>
            <a:r>
              <a:rPr lang="en-US" sz="800">
                <a:hlinkClick r:id="rId4"/>
              </a:rPr>
              <a:t>https://advantage.marketline.com/Analysis/IndustryProfile/india-jewelry-watch-retail-ml-221233</a:t>
            </a:r>
            <a:endParaRPr lang="en-US" sz="800"/>
          </a:p>
          <a:p>
            <a:r>
              <a:rPr lang="en-US" sz="800"/>
              <a:t>2. XXX</a:t>
            </a:r>
          </a:p>
        </p:txBody>
      </p:sp>
      <p:sp>
        <p:nvSpPr>
          <p:cNvPr id="8" name="TextBox 7">
            <a:extLst>
              <a:ext uri="{FF2B5EF4-FFF2-40B4-BE49-F238E27FC236}">
                <a16:creationId xmlns:a16="http://schemas.microsoft.com/office/drawing/2014/main" id="{3910ABE8-6BAF-E447-F9ED-3039B55DD7A5}"/>
              </a:ext>
            </a:extLst>
          </p:cNvPr>
          <p:cNvSpPr txBox="1"/>
          <p:nvPr/>
        </p:nvSpPr>
        <p:spPr>
          <a:xfrm>
            <a:off x="325007" y="1446400"/>
            <a:ext cx="5705648" cy="307777"/>
          </a:xfrm>
          <a:prstGeom prst="rect">
            <a:avLst/>
          </a:prstGeom>
          <a:noFill/>
        </p:spPr>
        <p:txBody>
          <a:bodyPr wrap="square">
            <a:spAutoFit/>
          </a:bodyPr>
          <a:lstStyle/>
          <a:p>
            <a:r>
              <a:rPr lang="en-US" sz="1400"/>
              <a:t>1. Retail Market Consumption</a:t>
            </a:r>
          </a:p>
        </p:txBody>
      </p:sp>
      <p:graphicFrame>
        <p:nvGraphicFramePr>
          <p:cNvPr id="3" name="Chart 2">
            <a:extLst>
              <a:ext uri="{FF2B5EF4-FFF2-40B4-BE49-F238E27FC236}">
                <a16:creationId xmlns:a16="http://schemas.microsoft.com/office/drawing/2014/main" id="{C0CC8A59-C7C1-44AA-EFF6-28C694A44E15}"/>
              </a:ext>
            </a:extLst>
          </p:cNvPr>
          <p:cNvGraphicFramePr/>
          <p:nvPr/>
        </p:nvGraphicFramePr>
        <p:xfrm>
          <a:off x="4705243" y="3725222"/>
          <a:ext cx="3234471" cy="21096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3" name="Diagram 42">
            <a:extLst>
              <a:ext uri="{FF2B5EF4-FFF2-40B4-BE49-F238E27FC236}">
                <a16:creationId xmlns:a16="http://schemas.microsoft.com/office/drawing/2014/main" id="{61985357-7DD5-3C42-83AB-6CB6B599B814}"/>
              </a:ext>
            </a:extLst>
          </p:cNvPr>
          <p:cNvGraphicFramePr/>
          <p:nvPr/>
        </p:nvGraphicFramePr>
        <p:xfrm>
          <a:off x="398402" y="2287392"/>
          <a:ext cx="7611463" cy="4928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4" name="Rounded Rectangle 2">
            <a:extLst>
              <a:ext uri="{FF2B5EF4-FFF2-40B4-BE49-F238E27FC236}">
                <a16:creationId xmlns:a16="http://schemas.microsoft.com/office/drawing/2014/main" id="{FA8CDA63-400F-C546-A692-3923C8667506}"/>
              </a:ext>
            </a:extLst>
          </p:cNvPr>
          <p:cNvSpPr/>
          <p:nvPr/>
        </p:nvSpPr>
        <p:spPr>
          <a:xfrm>
            <a:off x="325007" y="1900447"/>
            <a:ext cx="2537509" cy="334387"/>
          </a:xfrm>
          <a:prstGeom prst="round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Organized </a:t>
            </a:r>
            <a:r>
              <a:rPr lang="en-US" sz="1100" b="1" err="1">
                <a:solidFill>
                  <a:schemeClr val="bg1"/>
                </a:solidFill>
              </a:rPr>
              <a:t>Jewellers</a:t>
            </a:r>
            <a:r>
              <a:rPr lang="en-US" sz="1100" b="1">
                <a:solidFill>
                  <a:schemeClr val="bg1"/>
                </a:solidFill>
              </a:rPr>
              <a:t> –</a:t>
            </a:r>
          </a:p>
          <a:p>
            <a:pPr algn="ctr"/>
            <a:r>
              <a:rPr lang="en-US" sz="1100" b="1">
                <a:solidFill>
                  <a:schemeClr val="bg1"/>
                </a:solidFill>
              </a:rPr>
              <a:t>Sourcing &amp; Procurement Framework </a:t>
            </a:r>
          </a:p>
        </p:txBody>
      </p:sp>
      <p:sp>
        <p:nvSpPr>
          <p:cNvPr id="12" name="object 57">
            <a:extLst>
              <a:ext uri="{FF2B5EF4-FFF2-40B4-BE49-F238E27FC236}">
                <a16:creationId xmlns:a16="http://schemas.microsoft.com/office/drawing/2014/main" id="{BD0F2069-2A67-E877-75B5-5E8B9A0A1D05}"/>
              </a:ext>
            </a:extLst>
          </p:cNvPr>
          <p:cNvSpPr/>
          <p:nvPr/>
        </p:nvSpPr>
        <p:spPr>
          <a:xfrm>
            <a:off x="9181515" y="1370679"/>
            <a:ext cx="1800000" cy="1154351"/>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lgDash"/>
          </a:ln>
        </p:spPr>
        <p:txBody>
          <a:bodyPr wrap="square" lIns="0" tIns="0" rIns="0" bIns="0" rtlCol="0"/>
          <a:lstStyle/>
          <a:p>
            <a:endParaRPr/>
          </a:p>
        </p:txBody>
      </p:sp>
      <p:sp>
        <p:nvSpPr>
          <p:cNvPr id="13" name="object 59">
            <a:extLst>
              <a:ext uri="{FF2B5EF4-FFF2-40B4-BE49-F238E27FC236}">
                <a16:creationId xmlns:a16="http://schemas.microsoft.com/office/drawing/2014/main" id="{4272ABEB-EA24-709D-97F4-F9C08EA19C33}"/>
              </a:ext>
            </a:extLst>
          </p:cNvPr>
          <p:cNvSpPr/>
          <p:nvPr/>
        </p:nvSpPr>
        <p:spPr>
          <a:xfrm rot="5400000">
            <a:off x="9949504" y="1095330"/>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14" name="object 67">
            <a:extLst>
              <a:ext uri="{FF2B5EF4-FFF2-40B4-BE49-F238E27FC236}">
                <a16:creationId xmlns:a16="http://schemas.microsoft.com/office/drawing/2014/main" id="{8FD002C2-5125-EC41-37F9-68AA31D53E45}"/>
              </a:ext>
            </a:extLst>
          </p:cNvPr>
          <p:cNvSpPr txBox="1"/>
          <p:nvPr/>
        </p:nvSpPr>
        <p:spPr>
          <a:xfrm>
            <a:off x="9693698" y="1422722"/>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Strengths</a:t>
            </a:r>
            <a:endParaRPr lang="en-IN" sz="1100">
              <a:solidFill>
                <a:srgbClr val="7C0849"/>
              </a:solidFill>
              <a:latin typeface="Carlito"/>
              <a:cs typeface="Carlito"/>
            </a:endParaRPr>
          </a:p>
        </p:txBody>
      </p:sp>
      <p:sp>
        <p:nvSpPr>
          <p:cNvPr id="15" name="TextBox 14">
            <a:extLst>
              <a:ext uri="{FF2B5EF4-FFF2-40B4-BE49-F238E27FC236}">
                <a16:creationId xmlns:a16="http://schemas.microsoft.com/office/drawing/2014/main" id="{A8E09EF3-6C6E-A2C1-EDBF-245C1A7091B3}"/>
              </a:ext>
            </a:extLst>
          </p:cNvPr>
          <p:cNvSpPr txBox="1"/>
          <p:nvPr/>
        </p:nvSpPr>
        <p:spPr>
          <a:xfrm>
            <a:off x="9167912" y="1674056"/>
            <a:ext cx="1855231" cy="707886"/>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Strong revenue performance with high efficiency per store, indicating a </a:t>
            </a:r>
            <a:r>
              <a:rPr lang="en-IN" sz="1000" b="1" kern="100">
                <a:ea typeface="Calibri" panose="020F0502020204030204" pitchFamily="34" charset="0"/>
                <a:cs typeface="Times New Roman" panose="02020603050405020304" pitchFamily="18" charset="0"/>
              </a:rPr>
              <a:t>focused and high-performing store model</a:t>
            </a:r>
            <a:endParaRPr lang="en-US" sz="1000" b="1"/>
          </a:p>
        </p:txBody>
      </p:sp>
      <p:sp>
        <p:nvSpPr>
          <p:cNvPr id="41" name="object 57">
            <a:extLst>
              <a:ext uri="{FF2B5EF4-FFF2-40B4-BE49-F238E27FC236}">
                <a16:creationId xmlns:a16="http://schemas.microsoft.com/office/drawing/2014/main" id="{8E7FC7EC-B73D-DB10-269A-18C70A4BA3F1}"/>
              </a:ext>
            </a:extLst>
          </p:cNvPr>
          <p:cNvSpPr/>
          <p:nvPr/>
        </p:nvSpPr>
        <p:spPr>
          <a:xfrm>
            <a:off x="9134120" y="3053594"/>
            <a:ext cx="1800000" cy="906083"/>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lgDash"/>
          </a:ln>
        </p:spPr>
        <p:txBody>
          <a:bodyPr wrap="square" lIns="0" tIns="0" rIns="0" bIns="0" rtlCol="0"/>
          <a:lstStyle/>
          <a:p>
            <a:endParaRPr/>
          </a:p>
        </p:txBody>
      </p:sp>
      <p:sp>
        <p:nvSpPr>
          <p:cNvPr id="55" name="TextBox 54">
            <a:extLst>
              <a:ext uri="{FF2B5EF4-FFF2-40B4-BE49-F238E27FC236}">
                <a16:creationId xmlns:a16="http://schemas.microsoft.com/office/drawing/2014/main" id="{1C6DD24E-2EF7-93E2-8F51-91C0BECB1D6B}"/>
              </a:ext>
            </a:extLst>
          </p:cNvPr>
          <p:cNvSpPr txBox="1"/>
          <p:nvPr/>
        </p:nvSpPr>
        <p:spPr>
          <a:xfrm>
            <a:off x="9126284" y="3097904"/>
            <a:ext cx="1855231" cy="861774"/>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Strong revenue performance with high efficiency per store (INR 136 Cr.), indicating a </a:t>
            </a:r>
            <a:r>
              <a:rPr lang="en-IN" sz="1000" b="1" kern="100">
                <a:ea typeface="Calibri" panose="020F0502020204030204" pitchFamily="34" charset="0"/>
                <a:cs typeface="Times New Roman" panose="02020603050405020304" pitchFamily="18" charset="0"/>
              </a:rPr>
              <a:t>focused and high-performing store model</a:t>
            </a:r>
            <a:endParaRPr lang="en-US" sz="1000" b="1"/>
          </a:p>
        </p:txBody>
      </p:sp>
      <p:sp>
        <p:nvSpPr>
          <p:cNvPr id="56" name="object 57">
            <a:extLst>
              <a:ext uri="{FF2B5EF4-FFF2-40B4-BE49-F238E27FC236}">
                <a16:creationId xmlns:a16="http://schemas.microsoft.com/office/drawing/2014/main" id="{DA921CCA-F3C8-6B9A-AD75-4F6CACA37018}"/>
              </a:ext>
            </a:extLst>
          </p:cNvPr>
          <p:cNvSpPr/>
          <p:nvPr/>
        </p:nvSpPr>
        <p:spPr>
          <a:xfrm>
            <a:off x="9128037" y="4052347"/>
            <a:ext cx="1800000" cy="752196"/>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lgDash"/>
          </a:ln>
        </p:spPr>
        <p:txBody>
          <a:bodyPr wrap="square" lIns="0" tIns="0" rIns="0" bIns="0" rtlCol="0"/>
          <a:lstStyle/>
          <a:p>
            <a:endParaRPr/>
          </a:p>
        </p:txBody>
      </p:sp>
      <p:sp>
        <p:nvSpPr>
          <p:cNvPr id="57" name="TextBox 56">
            <a:extLst>
              <a:ext uri="{FF2B5EF4-FFF2-40B4-BE49-F238E27FC236}">
                <a16:creationId xmlns:a16="http://schemas.microsoft.com/office/drawing/2014/main" id="{35CBBABC-512F-A235-80E5-F864FD5AEC60}"/>
              </a:ext>
            </a:extLst>
          </p:cNvPr>
          <p:cNvSpPr txBox="1"/>
          <p:nvPr/>
        </p:nvSpPr>
        <p:spPr>
          <a:xfrm>
            <a:off x="9120201" y="4096656"/>
            <a:ext cx="1855231" cy="707886"/>
          </a:xfrm>
          <a:prstGeom prst="rect">
            <a:avLst/>
          </a:prstGeom>
          <a:noFill/>
        </p:spPr>
        <p:txBody>
          <a:bodyPr wrap="square">
            <a:spAutoFit/>
          </a:bodyPr>
          <a:lstStyle/>
          <a:p>
            <a:r>
              <a:rPr lang="en-US" sz="1000"/>
              <a:t>Exceptional inventory turnover of 29 days indicates </a:t>
            </a:r>
            <a:r>
              <a:rPr lang="en-US" sz="1000" b="1"/>
              <a:t>efficient inventory management </a:t>
            </a:r>
            <a:r>
              <a:rPr lang="en-US" sz="1000"/>
              <a:t>and good operational strength</a:t>
            </a:r>
          </a:p>
        </p:txBody>
      </p:sp>
      <p:sp>
        <p:nvSpPr>
          <p:cNvPr id="58" name="object 57">
            <a:extLst>
              <a:ext uri="{FF2B5EF4-FFF2-40B4-BE49-F238E27FC236}">
                <a16:creationId xmlns:a16="http://schemas.microsoft.com/office/drawing/2014/main" id="{5532FE81-2B07-DB15-3570-6B257057422A}"/>
              </a:ext>
            </a:extLst>
          </p:cNvPr>
          <p:cNvSpPr/>
          <p:nvPr/>
        </p:nvSpPr>
        <p:spPr>
          <a:xfrm>
            <a:off x="9174413" y="4926320"/>
            <a:ext cx="1800000" cy="752196"/>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lgDash"/>
          </a:ln>
        </p:spPr>
        <p:txBody>
          <a:bodyPr wrap="square" lIns="0" tIns="0" rIns="0" bIns="0" rtlCol="0"/>
          <a:lstStyle/>
          <a:p>
            <a:endParaRPr/>
          </a:p>
        </p:txBody>
      </p:sp>
      <p:sp>
        <p:nvSpPr>
          <p:cNvPr id="59" name="TextBox 58">
            <a:extLst>
              <a:ext uri="{FF2B5EF4-FFF2-40B4-BE49-F238E27FC236}">
                <a16:creationId xmlns:a16="http://schemas.microsoft.com/office/drawing/2014/main" id="{4696C725-6C07-98DF-5548-76759271EF25}"/>
              </a:ext>
            </a:extLst>
          </p:cNvPr>
          <p:cNvSpPr txBox="1"/>
          <p:nvPr/>
        </p:nvSpPr>
        <p:spPr>
          <a:xfrm>
            <a:off x="9166577" y="4970629"/>
            <a:ext cx="1855231" cy="707886"/>
          </a:xfrm>
          <a:prstGeom prst="rect">
            <a:avLst/>
          </a:prstGeom>
          <a:noFill/>
        </p:spPr>
        <p:txBody>
          <a:bodyPr wrap="square">
            <a:spAutoFit/>
          </a:bodyPr>
          <a:lstStyle/>
          <a:p>
            <a:r>
              <a:rPr lang="en-US" sz="1000"/>
              <a:t>Exceptional inventory turnover of 29 days indicates </a:t>
            </a:r>
            <a:r>
              <a:rPr lang="en-US" sz="1000" b="1"/>
              <a:t>efficient inventory management </a:t>
            </a:r>
            <a:r>
              <a:rPr lang="en-US" sz="1000"/>
              <a:t>and good operational strength</a:t>
            </a:r>
          </a:p>
        </p:txBody>
      </p:sp>
    </p:spTree>
    <p:extLst>
      <p:ext uri="{BB962C8B-B14F-4D97-AF65-F5344CB8AC3E}">
        <p14:creationId xmlns:p14="http://schemas.microsoft.com/office/powerpoint/2010/main" val="561079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F567C3D-4264-AADC-B969-7434B4C97AB2}"/>
              </a:ext>
            </a:extLst>
          </p:cNvPr>
          <p:cNvSpPr/>
          <p:nvPr/>
        </p:nvSpPr>
        <p:spPr>
          <a:xfrm>
            <a:off x="554939" y="1865279"/>
            <a:ext cx="2585911" cy="751051"/>
          </a:xfrm>
          <a:prstGeom prst="roundRect">
            <a:avLst/>
          </a:prstGeom>
          <a:gradFill flip="none" rotWithShape="1">
            <a:gsLst>
              <a:gs pos="0">
                <a:srgbClr val="156D9E"/>
              </a:gs>
              <a:gs pos="31000">
                <a:srgbClr val="337EB3"/>
              </a:gs>
              <a:gs pos="78000">
                <a:srgbClr val="569BD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chemeClr val="bg1"/>
              </a:solidFill>
            </a:endParaRPr>
          </a:p>
        </p:txBody>
      </p:sp>
      <p:sp>
        <p:nvSpPr>
          <p:cNvPr id="3" name="Rounded Rectangle 2">
            <a:extLst>
              <a:ext uri="{FF2B5EF4-FFF2-40B4-BE49-F238E27FC236}">
                <a16:creationId xmlns:a16="http://schemas.microsoft.com/office/drawing/2014/main" id="{5D280DDA-7E84-6065-75AE-42068116E81B}"/>
              </a:ext>
            </a:extLst>
          </p:cNvPr>
          <p:cNvSpPr/>
          <p:nvPr/>
        </p:nvSpPr>
        <p:spPr>
          <a:xfrm>
            <a:off x="547856" y="3665814"/>
            <a:ext cx="5498536" cy="704030"/>
          </a:xfrm>
          <a:prstGeom prst="roundRect">
            <a:avLst/>
          </a:prstGeom>
          <a:gradFill flip="none" rotWithShape="1">
            <a:gsLst>
              <a:gs pos="0">
                <a:srgbClr val="2B7D5D"/>
              </a:gs>
              <a:gs pos="36000">
                <a:srgbClr val="3C8C71"/>
              </a:gs>
              <a:gs pos="77000">
                <a:srgbClr val="58A792"/>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9"/>
          </a:p>
        </p:txBody>
      </p:sp>
      <p:sp>
        <p:nvSpPr>
          <p:cNvPr id="4" name="Rounded Rectangle 3">
            <a:extLst>
              <a:ext uri="{FF2B5EF4-FFF2-40B4-BE49-F238E27FC236}">
                <a16:creationId xmlns:a16="http://schemas.microsoft.com/office/drawing/2014/main" id="{FDAC6E2F-75ED-7DC8-CF49-CB81EE02584A}"/>
              </a:ext>
            </a:extLst>
          </p:cNvPr>
          <p:cNvSpPr/>
          <p:nvPr/>
        </p:nvSpPr>
        <p:spPr>
          <a:xfrm>
            <a:off x="566778" y="4593754"/>
            <a:ext cx="5498536" cy="704030"/>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5" name="Rounded Rectangle 4">
            <a:extLst>
              <a:ext uri="{FF2B5EF4-FFF2-40B4-BE49-F238E27FC236}">
                <a16:creationId xmlns:a16="http://schemas.microsoft.com/office/drawing/2014/main" id="{5DEBE8EE-0607-18C7-DAC0-904A8352C06D}"/>
              </a:ext>
            </a:extLst>
          </p:cNvPr>
          <p:cNvSpPr/>
          <p:nvPr/>
        </p:nvSpPr>
        <p:spPr>
          <a:xfrm>
            <a:off x="3388759" y="1867198"/>
            <a:ext cx="2585911" cy="767862"/>
          </a:xfrm>
          <a:prstGeom prst="roundRect">
            <a:avLst/>
          </a:prstGeom>
          <a:gradFill flip="none" rotWithShape="1">
            <a:gsLst>
              <a:gs pos="0">
                <a:srgbClr val="4D4D68"/>
              </a:gs>
              <a:gs pos="31000">
                <a:srgbClr val="676780"/>
              </a:gs>
              <a:gs pos="78000">
                <a:srgbClr val="8F8FA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6" name="Rounded Rectangle 5">
            <a:extLst>
              <a:ext uri="{FF2B5EF4-FFF2-40B4-BE49-F238E27FC236}">
                <a16:creationId xmlns:a16="http://schemas.microsoft.com/office/drawing/2014/main" id="{73383914-C1E4-82AC-8E64-1CD8FA813A1A}"/>
              </a:ext>
            </a:extLst>
          </p:cNvPr>
          <p:cNvSpPr/>
          <p:nvPr/>
        </p:nvSpPr>
        <p:spPr>
          <a:xfrm>
            <a:off x="542064" y="5400598"/>
            <a:ext cx="2585911" cy="704030"/>
          </a:xfrm>
          <a:prstGeom prst="roundRect">
            <a:avLst/>
          </a:prstGeom>
          <a:gradFill flip="none" rotWithShape="1">
            <a:gsLst>
              <a:gs pos="0">
                <a:srgbClr val="660D11"/>
              </a:gs>
              <a:gs pos="31000">
                <a:srgbClr val="771218"/>
              </a:gs>
              <a:gs pos="78000">
                <a:srgbClr val="961D2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7" name="Rounded Rectangle 6">
            <a:extLst>
              <a:ext uri="{FF2B5EF4-FFF2-40B4-BE49-F238E27FC236}">
                <a16:creationId xmlns:a16="http://schemas.microsoft.com/office/drawing/2014/main" id="{5F956BF5-80F4-8D96-A966-E3B026A5F31C}"/>
              </a:ext>
            </a:extLst>
          </p:cNvPr>
          <p:cNvSpPr/>
          <p:nvPr/>
        </p:nvSpPr>
        <p:spPr>
          <a:xfrm>
            <a:off x="3258367" y="5434879"/>
            <a:ext cx="2585911" cy="704030"/>
          </a:xfrm>
          <a:prstGeom prst="roundRect">
            <a:avLst/>
          </a:prstGeom>
          <a:gradFill flip="none" rotWithShape="1">
            <a:gsLst>
              <a:gs pos="0">
                <a:srgbClr val="AB293E"/>
              </a:gs>
              <a:gs pos="39000">
                <a:srgbClr val="BD4859"/>
              </a:gs>
              <a:gs pos="78000">
                <a:srgbClr val="D7748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8" name="Rounded Rectangle 7">
            <a:extLst>
              <a:ext uri="{FF2B5EF4-FFF2-40B4-BE49-F238E27FC236}">
                <a16:creationId xmlns:a16="http://schemas.microsoft.com/office/drawing/2014/main" id="{D449A6F6-AFBA-B230-0720-88F12535EC98}"/>
              </a:ext>
            </a:extLst>
          </p:cNvPr>
          <p:cNvSpPr/>
          <p:nvPr/>
        </p:nvSpPr>
        <p:spPr>
          <a:xfrm>
            <a:off x="3349664" y="993935"/>
            <a:ext cx="2585911" cy="704030"/>
          </a:xfrm>
          <a:prstGeom prst="roundRect">
            <a:avLst/>
          </a:prstGeom>
          <a:gradFill flip="none" rotWithShape="1">
            <a:gsLst>
              <a:gs pos="0">
                <a:srgbClr val="A43B27"/>
              </a:gs>
              <a:gs pos="39000">
                <a:srgbClr val="B64B32"/>
              </a:gs>
              <a:gs pos="78000">
                <a:srgbClr val="D5694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9" name="Rounded Rectangle 8">
            <a:extLst>
              <a:ext uri="{FF2B5EF4-FFF2-40B4-BE49-F238E27FC236}">
                <a16:creationId xmlns:a16="http://schemas.microsoft.com/office/drawing/2014/main" id="{6100AD4D-5219-D8EF-FEB3-9662BE883ACE}"/>
              </a:ext>
            </a:extLst>
          </p:cNvPr>
          <p:cNvSpPr/>
          <p:nvPr/>
        </p:nvSpPr>
        <p:spPr>
          <a:xfrm>
            <a:off x="554939" y="1013883"/>
            <a:ext cx="2585911" cy="704030"/>
          </a:xfrm>
          <a:prstGeom prst="roundRect">
            <a:avLst/>
          </a:prstGeom>
          <a:gradFill flip="none" rotWithShape="1">
            <a:gsLst>
              <a:gs pos="0">
                <a:srgbClr val="3C1625"/>
              </a:gs>
              <a:gs pos="39000">
                <a:srgbClr val="522537"/>
              </a:gs>
              <a:gs pos="78000">
                <a:srgbClr val="6C394D"/>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12">
              <a:solidFill>
                <a:srgbClr val="9E1F29"/>
              </a:solidFill>
            </a:endParaRPr>
          </a:p>
        </p:txBody>
      </p:sp>
      <p:sp>
        <p:nvSpPr>
          <p:cNvPr id="11" name="Rounded Rectangle 10">
            <a:extLst>
              <a:ext uri="{FF2B5EF4-FFF2-40B4-BE49-F238E27FC236}">
                <a16:creationId xmlns:a16="http://schemas.microsoft.com/office/drawing/2014/main" id="{518ED91C-1B6D-B944-AAA9-C1AD56BAD677}"/>
              </a:ext>
            </a:extLst>
          </p:cNvPr>
          <p:cNvSpPr/>
          <p:nvPr/>
        </p:nvSpPr>
        <p:spPr>
          <a:xfrm>
            <a:off x="566778" y="464409"/>
            <a:ext cx="2585911" cy="402108"/>
          </a:xfrm>
          <a:prstGeom prst="roundRect">
            <a:avLst>
              <a:gd name="adj" fmla="val 32032"/>
            </a:avLst>
          </a:prstGeom>
          <a:solidFill>
            <a:srgbClr val="5110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9"/>
          </a:p>
        </p:txBody>
      </p:sp>
      <p:sp>
        <p:nvSpPr>
          <p:cNvPr id="12" name="Rounded Rectangle 11">
            <a:extLst>
              <a:ext uri="{FF2B5EF4-FFF2-40B4-BE49-F238E27FC236}">
                <a16:creationId xmlns:a16="http://schemas.microsoft.com/office/drawing/2014/main" id="{2C0CE864-DAA3-7E3F-E19C-C21E374C1241}"/>
              </a:ext>
            </a:extLst>
          </p:cNvPr>
          <p:cNvSpPr/>
          <p:nvPr/>
        </p:nvSpPr>
        <p:spPr>
          <a:xfrm>
            <a:off x="542064" y="2808437"/>
            <a:ext cx="5432606" cy="684000"/>
          </a:xfrm>
          <a:prstGeom prst="roundRect">
            <a:avLst/>
          </a:prstGeom>
          <a:gradFill flip="none" rotWithShape="1">
            <a:gsLst>
              <a:gs pos="0">
                <a:srgbClr val="6064AB"/>
              </a:gs>
              <a:gs pos="19000">
                <a:srgbClr val="666FBD"/>
              </a:gs>
              <a:gs pos="96000">
                <a:srgbClr val="708BC5"/>
              </a:gs>
              <a:gs pos="84000">
                <a:srgbClr val="6F88C3"/>
              </a:gs>
              <a:gs pos="69000">
                <a:srgbClr val="6F85C1"/>
              </a:gs>
              <a:gs pos="54000">
                <a:srgbClr val="6F82C9"/>
              </a:gs>
              <a:gs pos="37000">
                <a:srgbClr val="6572B4"/>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9"/>
          </a:p>
        </p:txBody>
      </p:sp>
      <p:sp>
        <p:nvSpPr>
          <p:cNvPr id="10" name="TextBox 9">
            <a:extLst>
              <a:ext uri="{FF2B5EF4-FFF2-40B4-BE49-F238E27FC236}">
                <a16:creationId xmlns:a16="http://schemas.microsoft.com/office/drawing/2014/main" id="{7E432D50-9451-708F-9416-52D566794B30}"/>
              </a:ext>
            </a:extLst>
          </p:cNvPr>
          <p:cNvSpPr txBox="1"/>
          <p:nvPr/>
        </p:nvSpPr>
        <p:spPr>
          <a:xfrm>
            <a:off x="6096000" y="1141638"/>
            <a:ext cx="3432365" cy="408623"/>
          </a:xfrm>
          <a:prstGeom prst="round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endParaRPr lang="en-US">
              <a:latin typeface="Aptos" panose="020B0004020202020204" pitchFamily="34" charset="0"/>
            </a:endParaRPr>
          </a:p>
        </p:txBody>
      </p:sp>
      <p:sp>
        <p:nvSpPr>
          <p:cNvPr id="13" name="Rounded Rectangle 12">
            <a:extLst>
              <a:ext uri="{FF2B5EF4-FFF2-40B4-BE49-F238E27FC236}">
                <a16:creationId xmlns:a16="http://schemas.microsoft.com/office/drawing/2014/main" id="{7A4C463D-6451-CEE7-85D1-F27B276CDEE8}"/>
              </a:ext>
            </a:extLst>
          </p:cNvPr>
          <p:cNvSpPr/>
          <p:nvPr/>
        </p:nvSpPr>
        <p:spPr>
          <a:xfrm>
            <a:off x="6096000" y="1848468"/>
            <a:ext cx="3432364" cy="767862"/>
          </a:xfrm>
          <a:prstGeom prst="roundRect">
            <a:avLst/>
          </a:prstGeom>
          <a:gradFill flip="none" rotWithShape="1">
            <a:gsLst>
              <a:gs pos="0">
                <a:srgbClr val="7C084B"/>
              </a:gs>
              <a:gs pos="54000">
                <a:srgbClr val="95416A"/>
              </a:gs>
              <a:gs pos="92000">
                <a:srgbClr val="B56192"/>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endParaRPr>
          </a:p>
        </p:txBody>
      </p:sp>
    </p:spTree>
    <p:extLst>
      <p:ext uri="{BB962C8B-B14F-4D97-AF65-F5344CB8AC3E}">
        <p14:creationId xmlns:p14="http://schemas.microsoft.com/office/powerpoint/2010/main" val="59105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B6FC0-CB31-812F-34A7-1DEDDD30E93F}"/>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AD564CE8-B67D-977E-525D-C607DDAC030A}"/>
              </a:ext>
            </a:extLst>
          </p:cNvPr>
          <p:cNvGraphicFramePr>
            <a:graphicFrameLocks noGrp="1"/>
          </p:cNvGraphicFramePr>
          <p:nvPr/>
        </p:nvGraphicFramePr>
        <p:xfrm>
          <a:off x="186428" y="1499110"/>
          <a:ext cx="9789459" cy="4354841"/>
        </p:xfrm>
        <a:graphic>
          <a:graphicData uri="http://schemas.openxmlformats.org/drawingml/2006/table">
            <a:tbl>
              <a:tblPr/>
              <a:tblGrid>
                <a:gridCol w="730556">
                  <a:extLst>
                    <a:ext uri="{9D8B030D-6E8A-4147-A177-3AD203B41FA5}">
                      <a16:colId xmlns:a16="http://schemas.microsoft.com/office/drawing/2014/main" val="2488078007"/>
                    </a:ext>
                  </a:extLst>
                </a:gridCol>
                <a:gridCol w="699247">
                  <a:extLst>
                    <a:ext uri="{9D8B030D-6E8A-4147-A177-3AD203B41FA5}">
                      <a16:colId xmlns:a16="http://schemas.microsoft.com/office/drawing/2014/main" val="849633226"/>
                    </a:ext>
                  </a:extLst>
                </a:gridCol>
                <a:gridCol w="699247">
                  <a:extLst>
                    <a:ext uri="{9D8B030D-6E8A-4147-A177-3AD203B41FA5}">
                      <a16:colId xmlns:a16="http://schemas.microsoft.com/office/drawing/2014/main" val="2465436379"/>
                    </a:ext>
                  </a:extLst>
                </a:gridCol>
                <a:gridCol w="699247">
                  <a:extLst>
                    <a:ext uri="{9D8B030D-6E8A-4147-A177-3AD203B41FA5}">
                      <a16:colId xmlns:a16="http://schemas.microsoft.com/office/drawing/2014/main" val="2032704659"/>
                    </a:ext>
                  </a:extLst>
                </a:gridCol>
                <a:gridCol w="699247">
                  <a:extLst>
                    <a:ext uri="{9D8B030D-6E8A-4147-A177-3AD203B41FA5}">
                      <a16:colId xmlns:a16="http://schemas.microsoft.com/office/drawing/2014/main" val="2116074246"/>
                    </a:ext>
                  </a:extLst>
                </a:gridCol>
                <a:gridCol w="699247">
                  <a:extLst>
                    <a:ext uri="{9D8B030D-6E8A-4147-A177-3AD203B41FA5}">
                      <a16:colId xmlns:a16="http://schemas.microsoft.com/office/drawing/2014/main" val="3003172501"/>
                    </a:ext>
                  </a:extLst>
                </a:gridCol>
                <a:gridCol w="699247">
                  <a:extLst>
                    <a:ext uri="{9D8B030D-6E8A-4147-A177-3AD203B41FA5}">
                      <a16:colId xmlns:a16="http://schemas.microsoft.com/office/drawing/2014/main" val="218290735"/>
                    </a:ext>
                  </a:extLst>
                </a:gridCol>
                <a:gridCol w="699247">
                  <a:extLst>
                    <a:ext uri="{9D8B030D-6E8A-4147-A177-3AD203B41FA5}">
                      <a16:colId xmlns:a16="http://schemas.microsoft.com/office/drawing/2014/main" val="4293767809"/>
                    </a:ext>
                  </a:extLst>
                </a:gridCol>
                <a:gridCol w="699247">
                  <a:extLst>
                    <a:ext uri="{9D8B030D-6E8A-4147-A177-3AD203B41FA5}">
                      <a16:colId xmlns:a16="http://schemas.microsoft.com/office/drawing/2014/main" val="988483334"/>
                    </a:ext>
                  </a:extLst>
                </a:gridCol>
                <a:gridCol w="699247">
                  <a:extLst>
                    <a:ext uri="{9D8B030D-6E8A-4147-A177-3AD203B41FA5}">
                      <a16:colId xmlns:a16="http://schemas.microsoft.com/office/drawing/2014/main" val="2398325914"/>
                    </a:ext>
                  </a:extLst>
                </a:gridCol>
                <a:gridCol w="699247">
                  <a:extLst>
                    <a:ext uri="{9D8B030D-6E8A-4147-A177-3AD203B41FA5}">
                      <a16:colId xmlns:a16="http://schemas.microsoft.com/office/drawing/2014/main" val="2668881280"/>
                    </a:ext>
                  </a:extLst>
                </a:gridCol>
                <a:gridCol w="699247">
                  <a:extLst>
                    <a:ext uri="{9D8B030D-6E8A-4147-A177-3AD203B41FA5}">
                      <a16:colId xmlns:a16="http://schemas.microsoft.com/office/drawing/2014/main" val="2997451711"/>
                    </a:ext>
                  </a:extLst>
                </a:gridCol>
                <a:gridCol w="699247">
                  <a:extLst>
                    <a:ext uri="{9D8B030D-6E8A-4147-A177-3AD203B41FA5}">
                      <a16:colId xmlns:a16="http://schemas.microsoft.com/office/drawing/2014/main" val="2355052280"/>
                    </a:ext>
                  </a:extLst>
                </a:gridCol>
                <a:gridCol w="667939">
                  <a:extLst>
                    <a:ext uri="{9D8B030D-6E8A-4147-A177-3AD203B41FA5}">
                      <a16:colId xmlns:a16="http://schemas.microsoft.com/office/drawing/2014/main" val="554344893"/>
                    </a:ext>
                  </a:extLst>
                </a:gridCol>
              </a:tblGrid>
              <a:tr h="380490">
                <a:tc>
                  <a:txBody>
                    <a:bodyPr/>
                    <a:lstStyle/>
                    <a:p>
                      <a:pPr algn="ctr" fontAlgn="ctr"/>
                      <a:r>
                        <a:rPr lang="en-IN" sz="900" b="1" i="0" u="none" strike="noStrike">
                          <a:solidFill>
                            <a:srgbClr val="000000"/>
                          </a:solidFill>
                          <a:effectLst/>
                          <a:latin typeface="Aptos Narrow" panose="020B0004020202020204" pitchFamily="34" charset="0"/>
                        </a:rPr>
                        <a:t>Parameters</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panose="020B0004020202020204" pitchFamily="34" charset="0"/>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B"/>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panose="020B0004020202020204" pitchFamily="34" charset="0"/>
                        </a:rPr>
                        <a:t>Titan Company</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Kalyan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Senco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P N Gadgil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Rajesh Exports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PC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err="1">
                          <a:solidFill>
                            <a:schemeClr val="bg1"/>
                          </a:solidFill>
                          <a:effectLst/>
                          <a:latin typeface="Aptos Narrow" panose="020B0004020202020204" pitchFamily="34" charset="0"/>
                        </a:rPr>
                        <a:t>Thangamayil</a:t>
                      </a:r>
                      <a:endParaRPr lang="en-IN" sz="900" b="1" i="0" u="none" strike="noStrike">
                        <a:solidFill>
                          <a:schemeClr val="bg1"/>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Joyalukkas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Sky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T B Z</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Radhika </a:t>
                      </a:r>
                      <a:r>
                        <a:rPr lang="en-IN" sz="900" b="1" i="0" u="none" strike="noStrike" err="1">
                          <a:solidFill>
                            <a:schemeClr val="bg1"/>
                          </a:solidFill>
                          <a:effectLst/>
                          <a:latin typeface="Aptos Narrow" panose="020B0004020202020204" pitchFamily="34" charset="0"/>
                        </a:rPr>
                        <a:t>Jeweltec</a:t>
                      </a:r>
                      <a:endParaRPr lang="en-IN" sz="900" b="1" i="0" u="none" strike="noStrike">
                        <a:solidFill>
                          <a:schemeClr val="bg1"/>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chemeClr val="bg1"/>
                          </a:solidFill>
                          <a:effectLst/>
                          <a:latin typeface="Aptos Narrow" panose="020B0004020202020204" pitchFamily="34" charset="0"/>
                        </a:rPr>
                        <a:t>Asian Star Co.</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28575" cap="flat" cmpd="sng" algn="ctr">
                      <a:solidFill>
                        <a:srgbClr val="7C084B"/>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21858080"/>
                  </a:ext>
                </a:extLst>
              </a:tr>
              <a:tr h="579999">
                <a:tc>
                  <a:txBody>
                    <a:bodyPr/>
                    <a:lstStyle/>
                    <a:p>
                      <a:pPr algn="ctr" fontAlgn="ctr"/>
                      <a:r>
                        <a:rPr lang="en-IN" sz="900" b="1" i="0" u="none" strike="noStrike">
                          <a:solidFill>
                            <a:schemeClr val="bg1"/>
                          </a:solidFill>
                          <a:effectLst/>
                          <a:latin typeface="Aptos Narrow" panose="020B0004020202020204" pitchFamily="34" charset="0"/>
                        </a:rPr>
                        <a:t>Sales (Cr)</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40k-50k</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50k-60k</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&gt;60k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475387">
                <a:tc>
                  <a:txBody>
                    <a:bodyPr/>
                    <a:lstStyle/>
                    <a:p>
                      <a:pPr algn="ctr" fontAlgn="ctr"/>
                      <a:r>
                        <a:rPr lang="en-IN" sz="900" b="1" i="0" u="none" strike="noStrike">
                          <a:solidFill>
                            <a:schemeClr val="bg1"/>
                          </a:solidFill>
                          <a:effectLst/>
                          <a:latin typeface="Aptos Narrow" panose="020B0004020202020204" pitchFamily="34" charset="0"/>
                        </a:rPr>
                        <a:t>D/E</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0.93</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1.65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1.28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0.66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1.17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0.04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0.19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0.49</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(South India)</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67%</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37%</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80%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(India)</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205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750</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209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145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82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79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59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34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4201186"/>
                  </a:ext>
                </a:extLst>
              </a:tr>
              <a:tr h="567739">
                <a:tc>
                  <a:txBody>
                    <a:bodyPr/>
                    <a:lstStyle/>
                    <a:p>
                      <a:pPr algn="ctr" fontAlgn="ctr"/>
                      <a:r>
                        <a:rPr lang="en-IN" sz="900" b="1" i="0" u="none" strike="noStrike">
                          <a:solidFill>
                            <a:schemeClr val="bg1"/>
                          </a:solidFill>
                          <a:effectLst/>
                          <a:latin typeface="Aptos Narrow" panose="020B0004020202020204" pitchFamily="34" charset="0"/>
                        </a:rPr>
                        <a:t>International Stores</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145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25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30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1834597"/>
                  </a:ext>
                </a:extLst>
              </a:tr>
              <a:tr h="717664">
                <a:tc>
                  <a:txBody>
                    <a:bodyPr/>
                    <a:lstStyle/>
                    <a:p>
                      <a:pPr algn="ctr" fontAlgn="ctr"/>
                      <a:r>
                        <a:rPr lang="en-IN" sz="900" b="1" i="0" u="none" strike="noStrike">
                          <a:solidFill>
                            <a:schemeClr val="bg1"/>
                          </a:solidFill>
                          <a:effectLst/>
                          <a:latin typeface="Aptos Narrow" panose="020B0004020202020204" pitchFamily="34" charset="0"/>
                        </a:rPr>
                        <a:t>Revenue streams </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B2C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Offline</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Majorly </a:t>
                      </a:r>
                      <a:br>
                        <a:rPr lang="en-IN" sz="900" b="0"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B2B</a:t>
                      </a: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B2C</a:t>
                      </a:r>
                      <a:r>
                        <a:rPr lang="en-IN" sz="900" b="0" i="0" u="none" strike="noStrike">
                          <a:solidFill>
                            <a:srgbClr val="000000"/>
                          </a:solidFill>
                          <a:effectLst/>
                          <a:latin typeface="Aptos Narrow" panose="020B0004020202020204" pitchFamily="34" charset="0"/>
                        </a:rPr>
                        <a:t> </a:t>
                      </a:r>
                      <a:br>
                        <a:rPr lang="en-IN" sz="900" b="0" i="0" u="none" strike="noStrike">
                          <a:solidFill>
                            <a:srgbClr val="000000"/>
                          </a:solidFill>
                          <a:effectLst/>
                          <a:latin typeface="Aptos Narrow" panose="020B0004020202020204" pitchFamily="34" charset="0"/>
                        </a:rPr>
                      </a:br>
                      <a:r>
                        <a:rPr lang="en-IN" sz="900" b="0" i="0" u="none" strike="noStrike">
                          <a:solidFill>
                            <a:srgbClr val="000000"/>
                          </a:solidFill>
                          <a:effectLst/>
                          <a:latin typeface="Aptos Narrow" panose="020B0004020202020204" pitchFamily="34" charset="0"/>
                        </a:rPr>
                        <a:t>Offline</a:t>
                      </a:r>
                      <a:endParaRPr lang="en-IN" sz="900" b="1"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B2B</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2471362"/>
                  </a:ext>
                </a:extLst>
              </a:tr>
              <a:tr h="682788">
                <a:tc>
                  <a:txBody>
                    <a:bodyPr/>
                    <a:lstStyle/>
                    <a:p>
                      <a:pPr algn="ctr" fontAlgn="ctr"/>
                      <a:r>
                        <a:rPr lang="en-IN" sz="900" b="1" i="0" u="none" strike="noStrike">
                          <a:solidFill>
                            <a:schemeClr val="bg1"/>
                          </a:solidFill>
                          <a:effectLst/>
                          <a:latin typeface="Aptos Narrow" panose="020B0004020202020204" pitchFamily="34" charset="0"/>
                        </a:rPr>
                        <a:t>Integration</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fontAlgn="ctr"/>
                      <a:r>
                        <a:rPr lang="en-IN" sz="900" b="1" i="0" u="none" strike="noStrike">
                          <a:solidFill>
                            <a:srgbClr val="7C0849"/>
                          </a:solidFill>
                          <a:effectLst/>
                          <a:latin typeface="Aptos Narrow" panose="020B0004020202020204" pitchFamily="34" charset="0"/>
                        </a:rPr>
                        <a:t>Retail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p>
                      <a:pPr algn="ctr" fontAlgn="ctr"/>
                      <a:r>
                        <a:rPr lang="en-IN" sz="900" b="1" i="0" u="none" strike="noStrike">
                          <a:solidFill>
                            <a:srgbClr val="000000"/>
                          </a:solidFill>
                          <a:effectLst/>
                          <a:latin typeface="Aptos Narrow" panose="020B0004020202020204" pitchFamily="34" charset="0"/>
                        </a:rPr>
                        <a:t>+</a:t>
                      </a:r>
                    </a:p>
                    <a:p>
                      <a:pPr algn="ctr" fontAlgn="ctr"/>
                      <a:r>
                        <a:rPr lang="en-IN" sz="900" b="1" i="0" u="none" strike="noStrike">
                          <a:solidFill>
                            <a:srgbClr val="000000"/>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28575" cap="flat" cmpd="sng" algn="ctr">
                      <a:solidFill>
                        <a:srgbClr val="7C084B"/>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967629"/>
                  </a:ext>
                </a:extLst>
              </a:tr>
            </a:tbl>
          </a:graphicData>
        </a:graphic>
      </p:graphicFrame>
      <p:pic>
        <p:nvPicPr>
          <p:cNvPr id="25" name="Picture 2" descr="Malabar Gold and Diamonds - Wikipedia">
            <a:extLst>
              <a:ext uri="{FF2B5EF4-FFF2-40B4-BE49-F238E27FC236}">
                <a16:creationId xmlns:a16="http://schemas.microsoft.com/office/drawing/2014/main" id="{4F54E175-2D4D-600B-DA9A-EB52396F98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a:extLst>
              <a:ext uri="{FF2B5EF4-FFF2-40B4-BE49-F238E27FC236}">
                <a16:creationId xmlns:a16="http://schemas.microsoft.com/office/drawing/2014/main" id="{153C0E9E-CBE7-643F-C598-4232B6FF1885}"/>
              </a:ext>
            </a:extLst>
          </p:cNvPr>
          <p:cNvSpPr/>
          <p:nvPr/>
        </p:nvSpPr>
        <p:spPr>
          <a:xfrm>
            <a:off x="186427" y="5854460"/>
            <a:ext cx="9789459" cy="681852"/>
          </a:xfrm>
          <a:prstGeom prst="roundRect">
            <a:avLst>
              <a:gd name="adj" fmla="val 0"/>
            </a:avLst>
          </a:prstGeom>
          <a:noFill/>
          <a:ln w="28575">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7C0849"/>
                </a:solidFill>
              </a:rPr>
              <a:t>Key competitors</a:t>
            </a:r>
          </a:p>
        </p:txBody>
      </p:sp>
      <p:sp>
        <p:nvSpPr>
          <p:cNvPr id="42" name="Rounded Rectangle 41">
            <a:extLst>
              <a:ext uri="{FF2B5EF4-FFF2-40B4-BE49-F238E27FC236}">
                <a16:creationId xmlns:a16="http://schemas.microsoft.com/office/drawing/2014/main" id="{56ACEFC6-A549-1E0D-DD48-0E2B92C19919}"/>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Peer Benchmarking</a:t>
            </a:r>
          </a:p>
        </p:txBody>
      </p:sp>
      <p:pic>
        <p:nvPicPr>
          <p:cNvPr id="3" name="Picture 2" descr="Titan Company - Wikipedia">
            <a:extLst>
              <a:ext uri="{FF2B5EF4-FFF2-40B4-BE49-F238E27FC236}">
                <a16:creationId xmlns:a16="http://schemas.microsoft.com/office/drawing/2014/main" id="{8F84B8E0-C248-EBBC-CF1D-849E4FAD2E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75898" y="831276"/>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D1FEC3CD-97C8-FE8B-6965-18B9A3BF1E5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395214" y="769674"/>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5EE05F56-4F89-2C02-AC77-9471C9C6CE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525" y="892440"/>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P N Gadgil Jewellers Pvt. Ltd. P N Gadgil Jewellers Pvt Ltd Earring  Jewellery Jewellers, gold chain, purple, gemstone, ring png | PNGWing">
            <a:extLst>
              <a:ext uri="{FF2B5EF4-FFF2-40B4-BE49-F238E27FC236}">
                <a16:creationId xmlns:a16="http://schemas.microsoft.com/office/drawing/2014/main" id="{D4954D02-8373-A2ED-B2B7-686CC8CBBED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9457" y1="12676" x2="49457" y2="12676"/>
                        <a14:foregroundMark x1="51739" y1="89437" x2="51739" y2="89437"/>
                        <a14:foregroundMark x1="41957" y1="41197" x2="41957" y2="41197"/>
                        <a14:foregroundMark x1="43261" y1="41901" x2="43261" y2="41901"/>
                        <a14:foregroundMark x1="43152" y1="40845" x2="43152" y2="40845"/>
                        <a14:foregroundMark x1="41957" y1="39085" x2="45761" y2="46303"/>
                        <a14:foregroundMark x1="44891" y1="37148" x2="58696" y2="57218"/>
                        <a14:foregroundMark x1="58696" y1="57218" x2="58696" y2="57042"/>
                        <a14:foregroundMark x1="51304" y1="36972" x2="56087" y2="48944"/>
                        <a14:foregroundMark x1="56957" y1="37852" x2="61957" y2="50176"/>
                        <a14:foregroundMark x1="59891" y1="36972" x2="60870" y2="40669"/>
                        <a14:foregroundMark x1="37174" y1="37852" x2="43261" y2="47359"/>
                        <a14:foregroundMark x1="38370" y1="41725" x2="38370" y2="50352"/>
                        <a14:foregroundMark x1="39130" y1="42782" x2="39130" y2="50704"/>
                      </a14:backgroundRemoval>
                    </a14:imgEffect>
                  </a14:imgLayer>
                </a14:imgProps>
              </a:ext>
              <a:ext uri="{28A0092B-C50C-407E-A947-70E740481C1C}">
                <a14:useLocalDpi xmlns:a14="http://schemas.microsoft.com/office/drawing/2010/main" val="0"/>
              </a:ext>
            </a:extLst>
          </a:blip>
          <a:srcRect l="20268" t="4579" r="20439" b="3774"/>
          <a:stretch/>
        </p:blipFill>
        <p:spPr bwMode="auto">
          <a:xfrm>
            <a:off x="3804511" y="822861"/>
            <a:ext cx="566690" cy="54079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Rajesh Exports - Wikipedia">
            <a:extLst>
              <a:ext uri="{FF2B5EF4-FFF2-40B4-BE49-F238E27FC236}">
                <a16:creationId xmlns:a16="http://schemas.microsoft.com/office/drawing/2014/main" id="{9AF238DD-434D-8B81-F703-60D16BB67F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372" r="20964" b="13361"/>
          <a:stretch/>
        </p:blipFill>
        <p:spPr bwMode="auto">
          <a:xfrm>
            <a:off x="4576453" y="842330"/>
            <a:ext cx="403999" cy="5059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PC Jeweller (@PCJeweller) / X">
            <a:extLst>
              <a:ext uri="{FF2B5EF4-FFF2-40B4-BE49-F238E27FC236}">
                <a16:creationId xmlns:a16="http://schemas.microsoft.com/office/drawing/2014/main" id="{A89A074A-6913-3F2F-EBAB-DCCE217DC1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8295" y="892440"/>
            <a:ext cx="427082" cy="4270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Skygold">
            <a:extLst>
              <a:ext uri="{FF2B5EF4-FFF2-40B4-BE49-F238E27FC236}">
                <a16:creationId xmlns:a16="http://schemas.microsoft.com/office/drawing/2014/main" id="{E0536FFF-BAD1-9287-AEB7-379518913A0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520" t="17104" r="33452" b="37285"/>
          <a:stretch/>
        </p:blipFill>
        <p:spPr bwMode="auto">
          <a:xfrm>
            <a:off x="7316753" y="831276"/>
            <a:ext cx="536310" cy="5405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B9109C91-38D9-E1CF-53CA-1EDA04AF3933}"/>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12848" y="790079"/>
            <a:ext cx="585328" cy="6295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Titan Company - Wikipedia">
            <a:extLst>
              <a:ext uri="{FF2B5EF4-FFF2-40B4-BE49-F238E27FC236}">
                <a16:creationId xmlns:a16="http://schemas.microsoft.com/office/drawing/2014/main" id="{C2C9FF63-272B-1171-0E79-681882C270C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73176" y="5930887"/>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FFA146CA-EB18-C535-A9BC-F5C68F50C9B6}"/>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8414" t="9445" r="9018" b="4579"/>
          <a:stretch/>
        </p:blipFill>
        <p:spPr bwMode="auto">
          <a:xfrm>
            <a:off x="8026007" y="963342"/>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 descr="Kalyan Jewellers">
            <a:extLst>
              <a:ext uri="{FF2B5EF4-FFF2-40B4-BE49-F238E27FC236}">
                <a16:creationId xmlns:a16="http://schemas.microsoft.com/office/drawing/2014/main" id="{681CF443-7FD7-81E9-0747-4F17EF8B27B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395214" y="5895918"/>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elcome to Radhika Jewellers">
            <a:extLst>
              <a:ext uri="{FF2B5EF4-FFF2-40B4-BE49-F238E27FC236}">
                <a16:creationId xmlns:a16="http://schemas.microsoft.com/office/drawing/2014/main" id="{44857E77-C4B0-2F54-4D84-E45F25CFA5DB}"/>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15569" r="19096" b="30737"/>
          <a:stretch/>
        </p:blipFill>
        <p:spPr bwMode="auto">
          <a:xfrm>
            <a:off x="8655407" y="925595"/>
            <a:ext cx="524317" cy="4981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0" descr="Certified Natural &amp; Polished Diamond Dealers - GIA, IGI, HRD Certified  Diamonds | Asian Star">
            <a:extLst>
              <a:ext uri="{FF2B5EF4-FFF2-40B4-BE49-F238E27FC236}">
                <a16:creationId xmlns:a16="http://schemas.microsoft.com/office/drawing/2014/main" id="{BEDBA14F-7BF4-2DC3-0F0A-8A986EA193D6}"/>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36323" r="35723" b="37452"/>
          <a:stretch/>
        </p:blipFill>
        <p:spPr bwMode="auto">
          <a:xfrm>
            <a:off x="9341923" y="911418"/>
            <a:ext cx="557708" cy="51996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6" descr="Senco Gold &amp; Diamonds">
            <a:extLst>
              <a:ext uri="{FF2B5EF4-FFF2-40B4-BE49-F238E27FC236}">
                <a16:creationId xmlns:a16="http://schemas.microsoft.com/office/drawing/2014/main" id="{B4B2D1FC-6E2F-4FC0-B724-8D050006C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525" y="5965140"/>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0CED69B6-4B93-C9F5-5E4C-9A902C94F8D5}"/>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29173" t="3213" r="29652" b="55463"/>
          <a:stretch/>
        </p:blipFill>
        <p:spPr bwMode="auto">
          <a:xfrm>
            <a:off x="1032179" y="841530"/>
            <a:ext cx="476033" cy="4777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4" descr="Thangamayil Jewellery announces 1:1 bonus">
            <a:extLst>
              <a:ext uri="{FF2B5EF4-FFF2-40B4-BE49-F238E27FC236}">
                <a16:creationId xmlns:a16="http://schemas.microsoft.com/office/drawing/2014/main" id="{BBB477D7-173E-AE3F-EF30-9287533F03F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887480" y="5876359"/>
            <a:ext cx="585328" cy="62957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4">
            <a:extLst>
              <a:ext uri="{FF2B5EF4-FFF2-40B4-BE49-F238E27FC236}">
                <a16:creationId xmlns:a16="http://schemas.microsoft.com/office/drawing/2014/main" id="{60D2BEC7-31FC-0CD8-77C5-FAB5C6871BBF}"/>
              </a:ext>
            </a:extLst>
          </p:cNvPr>
          <p:cNvPicPr>
            <a:picLocks noChangeAspect="1" noChangeArrowheads="1"/>
          </p:cNvPicPr>
          <p:nvPr/>
        </p:nvPicPr>
        <p:blipFill rotWithShape="1">
          <a:blip>
            <a:extLst>
              <a:ext uri="{28A0092B-C50C-407E-A947-70E740481C1C}">
                <a14:useLocalDpi xmlns:a14="http://schemas.microsoft.com/office/drawing/2010/main" val="0"/>
              </a:ext>
            </a:extLst>
          </a:blip>
          <a:srcRect l="8414" t="9445" r="9018" b="4579"/>
          <a:stretch/>
        </p:blipFill>
        <p:spPr bwMode="auto">
          <a:xfrm>
            <a:off x="8026805" y="6013057"/>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2E05CB4D-39DB-62AE-DB49-E988A62D682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587598" y="828496"/>
            <a:ext cx="584030" cy="584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JoyalukkasB2B Solution - Corporate Gifiting">
            <a:extLst>
              <a:ext uri="{FF2B5EF4-FFF2-40B4-BE49-F238E27FC236}">
                <a16:creationId xmlns:a16="http://schemas.microsoft.com/office/drawing/2014/main" id="{589472D8-AA27-6B39-B6C6-F854F608DAD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557385" y="5895410"/>
            <a:ext cx="584030" cy="58403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A605D4D1-C496-E917-0332-5AFBD8F4F888}"/>
              </a:ext>
            </a:extLst>
          </p:cNvPr>
          <p:cNvSpPr/>
          <p:nvPr/>
        </p:nvSpPr>
        <p:spPr>
          <a:xfrm>
            <a:off x="1611284" y="769674"/>
            <a:ext cx="708664"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9DE821-6E84-DDAE-0494-82E587BF8772}"/>
              </a:ext>
            </a:extLst>
          </p:cNvPr>
          <p:cNvSpPr/>
          <p:nvPr/>
        </p:nvSpPr>
        <p:spPr>
          <a:xfrm>
            <a:off x="2322484" y="769674"/>
            <a:ext cx="694593"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08E8E13-100A-97CA-9C90-6668B73A3977}"/>
              </a:ext>
            </a:extLst>
          </p:cNvPr>
          <p:cNvSpPr/>
          <p:nvPr/>
        </p:nvSpPr>
        <p:spPr>
          <a:xfrm>
            <a:off x="3020984" y="769674"/>
            <a:ext cx="689334"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BA2D6CE-B3BA-3C19-D239-65A31535B0FC}"/>
              </a:ext>
            </a:extLst>
          </p:cNvPr>
          <p:cNvSpPr/>
          <p:nvPr/>
        </p:nvSpPr>
        <p:spPr>
          <a:xfrm>
            <a:off x="5814984" y="769674"/>
            <a:ext cx="699218"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9E14421-1DF7-AD65-2B31-D38D096FBBDF}"/>
              </a:ext>
            </a:extLst>
          </p:cNvPr>
          <p:cNvSpPr/>
          <p:nvPr/>
        </p:nvSpPr>
        <p:spPr>
          <a:xfrm>
            <a:off x="6513484" y="769674"/>
            <a:ext cx="681259"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7D7AF3-B690-7BCC-01C5-DDEF4E6238EA}"/>
              </a:ext>
            </a:extLst>
          </p:cNvPr>
          <p:cNvSpPr/>
          <p:nvPr/>
        </p:nvSpPr>
        <p:spPr>
          <a:xfrm>
            <a:off x="7904572" y="756974"/>
            <a:ext cx="708664" cy="5770826"/>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330790C1-6601-CEF9-992F-18A8C5271967}"/>
              </a:ext>
            </a:extLst>
          </p:cNvPr>
          <p:cNvGraphicFramePr>
            <a:graphicFrameLocks noGrp="1"/>
          </p:cNvGraphicFramePr>
          <p:nvPr/>
        </p:nvGraphicFramePr>
        <p:xfrm>
          <a:off x="9976561" y="1499110"/>
          <a:ext cx="2029011" cy="435191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000234647"/>
                    </a:ext>
                  </a:extLst>
                </a:gridCol>
              </a:tblGrid>
              <a:tr h="38049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800" b="1" i="0" u="none" strike="noStrike">
                          <a:solidFill>
                            <a:sysClr val="windowText" lastClr="000000"/>
                          </a:solidFill>
                          <a:effectLst/>
                          <a:latin typeface="Aptos Narrow" panose="020B0004020202020204" pitchFamily="34" charset="0"/>
                        </a:rPr>
                        <a:t>Key Insights</a:t>
                      </a:r>
                    </a:p>
                    <a:p>
                      <a:pPr marL="0" marR="0" lvl="0" indent="0" algn="ctr" defTabSz="914400" rtl="0" eaLnBrk="1" fontAlgn="b" latinLnBrk="0" hangingPunct="1">
                        <a:lnSpc>
                          <a:spcPct val="100000"/>
                        </a:lnSpc>
                        <a:spcBef>
                          <a:spcPts val="0"/>
                        </a:spcBef>
                        <a:spcAft>
                          <a:spcPts val="0"/>
                        </a:spcAft>
                        <a:buClrTx/>
                        <a:buSzTx/>
                        <a:buFontTx/>
                        <a:buNone/>
                        <a:tabLst/>
                        <a:defRPr/>
                      </a:pPr>
                      <a:endParaRPr lang="en-IN" sz="800" b="1" i="0" u="none" strike="noStrike">
                        <a:solidFill>
                          <a:schemeClr val="bg1"/>
                        </a:solidFill>
                        <a:effectLst/>
                        <a:latin typeface="Aptos Narrow" panose="020B0004020202020204" pitchFamily="34" charset="0"/>
                      </a:endParaRPr>
                    </a:p>
                  </a:txBody>
                  <a:tcPr marL="5636" marR="5636" marT="5636" marB="0" anchor="b">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lnT w="28575" cap="flat" cmpd="sng" algn="ctr">
                      <a:solidFill>
                        <a:srgbClr val="7C084B"/>
                      </a:solidFill>
                      <a:prstDash val="solid"/>
                      <a:round/>
                      <a:headEnd type="none" w="med" len="med"/>
                      <a:tailEnd type="none" w="med" len="med"/>
                    </a:lnT>
                    <a:noFill/>
                  </a:tcPr>
                </a:tc>
                <a:extLst>
                  <a:ext uri="{0D108BD9-81ED-4DB2-BD59-A6C34878D82A}">
                    <a16:rowId xmlns:a16="http://schemas.microsoft.com/office/drawing/2014/main" val="1340916235"/>
                  </a:ext>
                </a:extLst>
              </a:tr>
              <a:tr h="596199">
                <a:tc>
                  <a:txBody>
                    <a:bodyPr/>
                    <a:lstStyle/>
                    <a:p>
                      <a:pPr algn="ctr" fontAlgn="ctr"/>
                      <a:r>
                        <a:rPr lang="en-IN" sz="900" b="1"/>
                        <a:t>Tracks the revenue profile.</a:t>
                      </a:r>
                    </a:p>
                    <a:p>
                      <a:pPr algn="ctr" fontAlgn="ctr"/>
                      <a:r>
                        <a:rPr lang="en-IN" sz="900" b="1"/>
                        <a:t> Helps assess the overall financial </a:t>
                      </a:r>
                    </a:p>
                    <a:p>
                      <a:pPr algn="ctr" fontAlgn="ctr"/>
                      <a:r>
                        <a:rPr lang="en-IN" sz="900" b="1"/>
                        <a:t>size of the business</a:t>
                      </a:r>
                      <a:endParaRPr lang="en-IN" sz="900" b="1" i="0" u="none" strike="noStrike">
                        <a:solidFill>
                          <a:srgbClr val="000000"/>
                        </a:solidFill>
                        <a:effectLst/>
                        <a:latin typeface="Aptos Narrow" panose="020B0004020202020204" pitchFamily="34" charset="0"/>
                      </a:endParaRP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3785386038"/>
                  </a:ext>
                </a:extLst>
              </a:tr>
              <a:tr h="429216">
                <a:tc>
                  <a:txBody>
                    <a:bodyPr/>
                    <a:lstStyle/>
                    <a:p>
                      <a:pPr algn="ctr" fontAlgn="ctr"/>
                      <a:r>
                        <a:rPr lang="en-IN" sz="900" b="1" i="0" u="none" strike="noStrike">
                          <a:solidFill>
                            <a:srgbClr val="000000"/>
                          </a:solidFill>
                          <a:effectLst/>
                          <a:latin typeface="Aptos Narrow" panose="020B0004020202020204" pitchFamily="34" charset="0"/>
                        </a:rPr>
                        <a:t>Helps with the Capital Structure</a:t>
                      </a:r>
                    </a:p>
                    <a:p>
                      <a:pPr algn="ctr" fontAlgn="ctr"/>
                      <a:r>
                        <a:rPr lang="en-IN" sz="900" b="1" i="0" u="none" strike="noStrike">
                          <a:solidFill>
                            <a:srgbClr val="000000"/>
                          </a:solidFill>
                          <a:effectLst/>
                          <a:latin typeface="Aptos Narrow" panose="020B0004020202020204" pitchFamily="34" charset="0"/>
                        </a:rPr>
                        <a:t> of the company</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149742637"/>
                  </a:ext>
                </a:extLst>
              </a:tr>
              <a:tr h="482600">
                <a:tc>
                  <a:txBody>
                    <a:bodyPr/>
                    <a:lstStyle/>
                    <a:p>
                      <a:pPr algn="ctr" fontAlgn="ctr"/>
                      <a:r>
                        <a:rPr lang="en-IN" sz="900" b="1" i="0" u="none" strike="noStrike">
                          <a:solidFill>
                            <a:srgbClr val="000000"/>
                          </a:solidFill>
                          <a:effectLst/>
                          <a:latin typeface="Aptos Narrow" panose="020B0004020202020204" pitchFamily="34" charset="0"/>
                        </a:rPr>
                        <a:t>Tells about the focus in South India and competition with MGD</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151493614"/>
                  </a:ext>
                </a:extLst>
              </a:tr>
              <a:tr h="482600">
                <a:tc>
                  <a:txBody>
                    <a:bodyPr/>
                    <a:lstStyle/>
                    <a:p>
                      <a:pPr algn="ctr" fontAlgn="ctr"/>
                      <a:r>
                        <a:rPr lang="en-IN" sz="900" b="1" i="0" u="none" strike="noStrike">
                          <a:solidFill>
                            <a:srgbClr val="000000"/>
                          </a:solidFill>
                          <a:effectLst/>
                          <a:latin typeface="Aptos Narrow" panose="020B0004020202020204" pitchFamily="34" charset="0"/>
                        </a:rPr>
                        <a:t>Benchmarking of presence of </a:t>
                      </a:r>
                    </a:p>
                    <a:p>
                      <a:pPr algn="ctr" fontAlgn="ctr"/>
                      <a:r>
                        <a:rPr lang="en-IN" sz="900" b="1" i="0" u="none" strike="noStrike">
                          <a:solidFill>
                            <a:srgbClr val="000000"/>
                          </a:solidFill>
                          <a:effectLst/>
                          <a:latin typeface="Aptos Narrow" panose="020B0004020202020204" pitchFamily="34" charset="0"/>
                        </a:rPr>
                        <a:t>business at National level </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997282071"/>
                  </a:ext>
                </a:extLst>
              </a:tr>
              <a:tr h="635000">
                <a:tc>
                  <a:txBody>
                    <a:bodyPr/>
                    <a:lstStyle/>
                    <a:p>
                      <a:pPr algn="ctr" fontAlgn="ctr"/>
                      <a:r>
                        <a:rPr lang="en-IN" sz="900" b="1" i="0" u="none" strike="noStrike">
                          <a:solidFill>
                            <a:srgbClr val="000000"/>
                          </a:solidFill>
                          <a:effectLst/>
                          <a:latin typeface="Aptos Narrow" panose="020B0004020202020204" pitchFamily="34" charset="0"/>
                        </a:rPr>
                        <a:t>International presence of the chain</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60661486"/>
                  </a:ext>
                </a:extLst>
              </a:tr>
              <a:tr h="586451">
                <a:tc>
                  <a:txBody>
                    <a:bodyPr/>
                    <a:lstStyle/>
                    <a:p>
                      <a:pPr algn="ctr" fontAlgn="ctr"/>
                      <a:r>
                        <a:rPr lang="en-IN" sz="900" b="1" i="0" u="none" strike="noStrike">
                          <a:solidFill>
                            <a:srgbClr val="000000"/>
                          </a:solidFill>
                          <a:effectLst/>
                          <a:latin typeface="Aptos Narrow" panose="020B0004020202020204" pitchFamily="34" charset="0"/>
                        </a:rPr>
                        <a:t>Helps with channels of revenue and  set a comparative benchmarking </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3495145724"/>
                  </a:ext>
                </a:extLst>
              </a:tr>
              <a:tr h="759354">
                <a:tc>
                  <a:txBody>
                    <a:bodyPr/>
                    <a:lstStyle/>
                    <a:p>
                      <a:pPr algn="ctr" fontAlgn="ctr"/>
                      <a:r>
                        <a:rPr lang="en-IN" sz="900" b="1" i="0" u="none" strike="noStrike">
                          <a:solidFill>
                            <a:schemeClr val="tx1"/>
                          </a:solidFill>
                          <a:effectLst/>
                          <a:latin typeface="Aptos Narrow" panose="020B0004020202020204" pitchFamily="34" charset="0"/>
                        </a:rPr>
                        <a:t>Company Presence in Value Chain</a:t>
                      </a:r>
                    </a:p>
                  </a:txBody>
                  <a:tcPr marL="6216" marR="6216" marT="6216" marB="0" anchor="ctr">
                    <a:lnL w="28575" cap="flat" cmpd="sng" algn="ctr">
                      <a:solidFill>
                        <a:srgbClr val="7C084B"/>
                      </a:solidFill>
                      <a:prstDash val="solid"/>
                      <a:round/>
                      <a:headEnd type="none" w="med" len="med"/>
                      <a:tailEnd type="none" w="med" len="med"/>
                    </a:lnL>
                    <a:lnR w="28575" cap="flat" cmpd="sng" algn="ctr">
                      <a:solidFill>
                        <a:srgbClr val="7C084B"/>
                      </a:solidFill>
                      <a:prstDash val="solid"/>
                      <a:round/>
                      <a:headEnd type="none" w="med" len="med"/>
                      <a:tailEnd type="none" w="med" len="med"/>
                    </a:lnR>
                    <a:lnB w="28575" cap="flat" cmpd="sng" algn="ctr">
                      <a:solidFill>
                        <a:srgbClr val="7C084B"/>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8474785"/>
                  </a:ext>
                </a:extLst>
              </a:tr>
            </a:tbl>
          </a:graphicData>
        </a:graphic>
      </p:graphicFrame>
      <p:sp>
        <p:nvSpPr>
          <p:cNvPr id="13" name="Rectangle: Rounded Corners 12">
            <a:extLst>
              <a:ext uri="{FF2B5EF4-FFF2-40B4-BE49-F238E27FC236}">
                <a16:creationId xmlns:a16="http://schemas.microsoft.com/office/drawing/2014/main" id="{BCC85A75-DCAC-F53E-C4A3-E8210C01E91E}"/>
              </a:ext>
            </a:extLst>
          </p:cNvPr>
          <p:cNvSpPr/>
          <p:nvPr/>
        </p:nvSpPr>
        <p:spPr>
          <a:xfrm>
            <a:off x="10991066" y="-25400"/>
            <a:ext cx="2509665" cy="134469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Following benchmarking metrics are selected to provide a comprehensive analysis of the company’s geographical footprint, revenue models, financial health, and value chain integration, offering insights into its market positioning, operational efficiency, and strategic priorities.</a:t>
            </a:r>
            <a:endParaRPr lang="en-IN" sz="1000"/>
          </a:p>
        </p:txBody>
      </p:sp>
    </p:spTree>
    <p:extLst>
      <p:ext uri="{BB962C8B-B14F-4D97-AF65-F5344CB8AC3E}">
        <p14:creationId xmlns:p14="http://schemas.microsoft.com/office/powerpoint/2010/main" val="2554990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21849-FDB1-4142-72D6-860D5E963A68}"/>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74F3CD8D-F2C3-67CE-311D-15ADF4EFC934}"/>
              </a:ext>
            </a:extLst>
          </p:cNvPr>
          <p:cNvSpPr/>
          <p:nvPr/>
        </p:nvSpPr>
        <p:spPr>
          <a:xfrm>
            <a:off x="3338285" y="1756321"/>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Market Sizing</a:t>
            </a:r>
          </a:p>
        </p:txBody>
      </p:sp>
      <p:pic>
        <p:nvPicPr>
          <p:cNvPr id="5" name="Picture 4">
            <a:extLst>
              <a:ext uri="{FF2B5EF4-FFF2-40B4-BE49-F238E27FC236}">
                <a16:creationId xmlns:a16="http://schemas.microsoft.com/office/drawing/2014/main" id="{4ED86680-4A2D-98FB-5B98-1B120A6C9244}"/>
              </a:ext>
            </a:extLst>
          </p:cNvPr>
          <p:cNvPicPr>
            <a:picLocks noChangeAspect="1"/>
          </p:cNvPicPr>
          <p:nvPr/>
        </p:nvPicPr>
        <p:blipFill>
          <a:blip r:embed="rId2"/>
          <a:stretch>
            <a:fillRect/>
          </a:stretch>
        </p:blipFill>
        <p:spPr>
          <a:xfrm>
            <a:off x="6683716" y="369098"/>
            <a:ext cx="2019788" cy="1773052"/>
          </a:xfrm>
          <a:prstGeom prst="rect">
            <a:avLst/>
          </a:prstGeom>
        </p:spPr>
      </p:pic>
      <p:pic>
        <p:nvPicPr>
          <p:cNvPr id="1026" name="Picture 2" descr="Malabar Gold and Diamonds - Wikipedia">
            <a:extLst>
              <a:ext uri="{FF2B5EF4-FFF2-40B4-BE49-F238E27FC236}">
                <a16:creationId xmlns:a16="http://schemas.microsoft.com/office/drawing/2014/main" id="{0ACFB759-DB20-50F9-BFA8-C92E1FEFF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3465" y="163528"/>
            <a:ext cx="664374" cy="66437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93934B93-3215-C5FA-C755-B68A872FC63E}"/>
              </a:ext>
            </a:extLst>
          </p:cNvPr>
          <p:cNvSpPr/>
          <p:nvPr/>
        </p:nvSpPr>
        <p:spPr>
          <a:xfrm>
            <a:off x="287378" y="314017"/>
            <a:ext cx="2258114" cy="526242"/>
          </a:xfrm>
          <a:prstGeom prst="roundRect">
            <a:avLst/>
          </a:prstGeom>
          <a:gradFill flip="none" rotWithShape="1">
            <a:gsLst>
              <a:gs pos="0">
                <a:srgbClr val="7C084B"/>
              </a:gs>
              <a:gs pos="54000">
                <a:srgbClr val="95416A"/>
              </a:gs>
              <a:gs pos="92000">
                <a:srgbClr val="B56192"/>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Gold &amp; </a:t>
            </a:r>
            <a:r>
              <a:rPr lang="en-US" sz="1400" b="1" err="1">
                <a:solidFill>
                  <a:schemeClr val="bg1"/>
                </a:solidFill>
              </a:rPr>
              <a:t>Jewellery</a:t>
            </a:r>
            <a:r>
              <a:rPr lang="en-US" sz="1400" b="1">
                <a:solidFill>
                  <a:schemeClr val="bg1"/>
                </a:solidFill>
              </a:rPr>
              <a:t> Retail Industry</a:t>
            </a:r>
          </a:p>
        </p:txBody>
      </p:sp>
      <p:sp>
        <p:nvSpPr>
          <p:cNvPr id="3" name="Rounded Rectangle 2">
            <a:extLst>
              <a:ext uri="{FF2B5EF4-FFF2-40B4-BE49-F238E27FC236}">
                <a16:creationId xmlns:a16="http://schemas.microsoft.com/office/drawing/2014/main" id="{29CB7508-E0D6-8524-AA39-E01DD0269A5B}"/>
              </a:ext>
            </a:extLst>
          </p:cNvPr>
          <p:cNvSpPr/>
          <p:nvPr/>
        </p:nvSpPr>
        <p:spPr>
          <a:xfrm>
            <a:off x="287378" y="3178989"/>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Key Market Trends</a:t>
            </a:r>
          </a:p>
        </p:txBody>
      </p:sp>
      <p:sp>
        <p:nvSpPr>
          <p:cNvPr id="6" name="Rounded Rectangle 5">
            <a:extLst>
              <a:ext uri="{FF2B5EF4-FFF2-40B4-BE49-F238E27FC236}">
                <a16:creationId xmlns:a16="http://schemas.microsoft.com/office/drawing/2014/main" id="{D0535948-C0E4-5EAF-7CD0-0AF31EBA86F1}"/>
              </a:ext>
            </a:extLst>
          </p:cNvPr>
          <p:cNvSpPr/>
          <p:nvPr/>
        </p:nvSpPr>
        <p:spPr>
          <a:xfrm>
            <a:off x="3374900" y="3178989"/>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Growth Drivers</a:t>
            </a:r>
          </a:p>
        </p:txBody>
      </p:sp>
      <p:sp>
        <p:nvSpPr>
          <p:cNvPr id="7" name="TextBox 6">
            <a:extLst>
              <a:ext uri="{FF2B5EF4-FFF2-40B4-BE49-F238E27FC236}">
                <a16:creationId xmlns:a16="http://schemas.microsoft.com/office/drawing/2014/main" id="{74AD71F0-C3EB-54F4-CF2B-0D439F26EA13}"/>
              </a:ext>
            </a:extLst>
          </p:cNvPr>
          <p:cNvSpPr txBox="1"/>
          <p:nvPr/>
        </p:nvSpPr>
        <p:spPr>
          <a:xfrm>
            <a:off x="40372" y="6350169"/>
            <a:ext cx="12151628" cy="461665"/>
          </a:xfrm>
          <a:prstGeom prst="rect">
            <a:avLst/>
          </a:prstGeom>
          <a:noFill/>
        </p:spPr>
        <p:txBody>
          <a:bodyPr wrap="square">
            <a:spAutoFit/>
          </a:bodyPr>
          <a:lstStyle/>
          <a:p>
            <a:r>
              <a:rPr lang="en-US" sz="800" b="1"/>
              <a:t>Sources:</a:t>
            </a:r>
          </a:p>
          <a:p>
            <a:pPr marL="228600" indent="-228600">
              <a:buAutoNum type="arabicPeriod"/>
            </a:pPr>
            <a:r>
              <a:rPr lang="en-US" sz="800">
                <a:hlinkClick r:id="rId4"/>
              </a:rPr>
              <a:t>https://advantage.marketline.com/Analysis/IndustryProfile/india-jewelry-watch-retail-ml-221233</a:t>
            </a:r>
            <a:endParaRPr lang="en-US" sz="800"/>
          </a:p>
          <a:p>
            <a:r>
              <a:rPr lang="en-US" sz="800"/>
              <a:t>2. XXX</a:t>
            </a:r>
          </a:p>
        </p:txBody>
      </p:sp>
      <p:sp>
        <p:nvSpPr>
          <p:cNvPr id="8" name="TextBox 7">
            <a:extLst>
              <a:ext uri="{FF2B5EF4-FFF2-40B4-BE49-F238E27FC236}">
                <a16:creationId xmlns:a16="http://schemas.microsoft.com/office/drawing/2014/main" id="{3C5E68A5-69AB-FE0A-779E-1B2D38E372FD}"/>
              </a:ext>
            </a:extLst>
          </p:cNvPr>
          <p:cNvSpPr txBox="1"/>
          <p:nvPr/>
        </p:nvSpPr>
        <p:spPr>
          <a:xfrm>
            <a:off x="325007" y="1446400"/>
            <a:ext cx="5705648" cy="307777"/>
          </a:xfrm>
          <a:prstGeom prst="rect">
            <a:avLst/>
          </a:prstGeom>
          <a:noFill/>
        </p:spPr>
        <p:txBody>
          <a:bodyPr wrap="square">
            <a:spAutoFit/>
          </a:bodyPr>
          <a:lstStyle/>
          <a:p>
            <a:r>
              <a:rPr lang="en-US" sz="1400"/>
              <a:t>1. Retail Market Consumption</a:t>
            </a:r>
          </a:p>
        </p:txBody>
      </p:sp>
      <p:sp>
        <p:nvSpPr>
          <p:cNvPr id="9" name="Rounded Rectangle 5">
            <a:extLst>
              <a:ext uri="{FF2B5EF4-FFF2-40B4-BE49-F238E27FC236}">
                <a16:creationId xmlns:a16="http://schemas.microsoft.com/office/drawing/2014/main" id="{8662286F-F94A-1B90-35EB-D3B4772FD0C2}"/>
              </a:ext>
            </a:extLst>
          </p:cNvPr>
          <p:cNvSpPr/>
          <p:nvPr/>
        </p:nvSpPr>
        <p:spPr>
          <a:xfrm>
            <a:off x="9549943" y="3178989"/>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Opportunities</a:t>
            </a:r>
          </a:p>
        </p:txBody>
      </p:sp>
      <p:sp>
        <p:nvSpPr>
          <p:cNvPr id="11" name="Rounded Rectangle 5">
            <a:extLst>
              <a:ext uri="{FF2B5EF4-FFF2-40B4-BE49-F238E27FC236}">
                <a16:creationId xmlns:a16="http://schemas.microsoft.com/office/drawing/2014/main" id="{60640070-6970-B161-5A5D-CCB169D0679A}"/>
              </a:ext>
            </a:extLst>
          </p:cNvPr>
          <p:cNvSpPr/>
          <p:nvPr/>
        </p:nvSpPr>
        <p:spPr>
          <a:xfrm>
            <a:off x="6462422" y="3178989"/>
            <a:ext cx="1833522" cy="410046"/>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Challenges</a:t>
            </a:r>
          </a:p>
        </p:txBody>
      </p:sp>
      <p:sp>
        <p:nvSpPr>
          <p:cNvPr id="12" name="TextBox 11">
            <a:extLst>
              <a:ext uri="{FF2B5EF4-FFF2-40B4-BE49-F238E27FC236}">
                <a16:creationId xmlns:a16="http://schemas.microsoft.com/office/drawing/2014/main" id="{D98D2DFF-F075-6A4E-00B9-AE616FBF0A49}"/>
              </a:ext>
            </a:extLst>
          </p:cNvPr>
          <p:cNvSpPr txBox="1"/>
          <p:nvPr/>
        </p:nvSpPr>
        <p:spPr>
          <a:xfrm>
            <a:off x="3159553" y="3724494"/>
            <a:ext cx="3005273" cy="2677656"/>
          </a:xfrm>
          <a:prstGeom prst="rect">
            <a:avLst/>
          </a:prstGeom>
          <a:noFill/>
        </p:spPr>
        <p:txBody>
          <a:bodyPr wrap="square">
            <a:spAutoFit/>
          </a:bodyPr>
          <a:lstStyle/>
          <a:p>
            <a:pPr marL="171450" indent="-171450">
              <a:buFont typeface="Wingdings" panose="05000000000000000000" pitchFamily="2" charset="2"/>
              <a:buChar char="Ø"/>
            </a:pPr>
            <a:r>
              <a:rPr lang="en-US" sz="1200"/>
              <a:t> </a:t>
            </a:r>
            <a:r>
              <a:rPr lang="en-IN" sz="1200" b="1" kern="100">
                <a:effectLst/>
                <a:ea typeface="Calibri" panose="020F0502020204030204" pitchFamily="34" charset="0"/>
                <a:cs typeface="Times New Roman" panose="02020603050405020304" pitchFamily="18" charset="0"/>
              </a:rPr>
              <a:t>Increasing Disposable Income and Consumer Spending: </a:t>
            </a:r>
            <a:r>
              <a:rPr lang="en-US" sz="1200" kern="100">
                <a:effectLst/>
                <a:ea typeface="Calibri" panose="020F0502020204030204" pitchFamily="34" charset="0"/>
                <a:cs typeface="Times New Roman" panose="02020603050405020304" pitchFamily="18" charset="0"/>
              </a:rPr>
              <a:t>India’s rising middle class (~42% by FY2030) drive the spending on premium products</a:t>
            </a: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Expansion in Tier II and III Cities: </a:t>
            </a:r>
            <a:r>
              <a:rPr lang="en-IN" sz="1200" kern="100">
                <a:effectLst/>
                <a:ea typeface="Calibri" panose="020F0502020204030204" pitchFamily="34" charset="0"/>
                <a:cs typeface="Times New Roman" panose="02020603050405020304" pitchFamily="18" charset="0"/>
              </a:rPr>
              <a:t>Organized retailers (~37% of jewellery market) are expanding to smaller cities capturing untapped demand</a:t>
            </a: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Cultural and Social Significance: </a:t>
            </a:r>
            <a:r>
              <a:rPr lang="en-IN" sz="1200" kern="100">
                <a:effectLst/>
                <a:ea typeface="Calibri" panose="020F0502020204030204" pitchFamily="34" charset="0"/>
                <a:cs typeface="Times New Roman" panose="02020603050405020304" pitchFamily="18" charset="0"/>
              </a:rPr>
              <a:t>Indian traditions drives demand for gold, especially during weddings and festivals</a:t>
            </a:r>
          </a:p>
          <a:p>
            <a:pPr marL="171450" indent="-171450">
              <a:buFont typeface="Wingdings" panose="05000000000000000000" pitchFamily="2" charset="2"/>
              <a:buChar char="Ø"/>
            </a:pPr>
            <a:r>
              <a:rPr lang="en-IN" sz="1200" b="1" kern="100">
                <a:ea typeface="Calibri" panose="020F0502020204030204" pitchFamily="34" charset="0"/>
                <a:cs typeface="Times New Roman" panose="02020603050405020304" pitchFamily="18" charset="0"/>
              </a:rPr>
              <a:t>India’s Young Population: </a:t>
            </a:r>
            <a:r>
              <a:rPr lang="en-IN" sz="1200" b="1" kern="100">
                <a:effectLst/>
                <a:ea typeface="Calibri" panose="020F0502020204030204" pitchFamily="34" charset="0"/>
                <a:cs typeface="Times New Roman" panose="02020603050405020304" pitchFamily="18" charset="0"/>
              </a:rPr>
              <a:t> </a:t>
            </a:r>
            <a:r>
              <a:rPr lang="en-IN" sz="1200" kern="100">
                <a:ea typeface="Calibri" panose="020F0502020204030204" pitchFamily="34" charset="0"/>
                <a:cs typeface="Times New Roman" panose="02020603050405020304" pitchFamily="18" charset="0"/>
              </a:rPr>
              <a:t>This demographic f</a:t>
            </a:r>
            <a:r>
              <a:rPr lang="en-IN" sz="1200" kern="100">
                <a:effectLst/>
                <a:ea typeface="Calibri" panose="020F0502020204030204" pitchFamily="34" charset="0"/>
                <a:cs typeface="Times New Roman" panose="02020603050405020304" pitchFamily="18" charset="0"/>
              </a:rPr>
              <a:t>ue</a:t>
            </a:r>
            <a:r>
              <a:rPr lang="en-IN" sz="1200" kern="100">
                <a:ea typeface="Calibri" panose="020F0502020204030204" pitchFamily="34" charset="0"/>
                <a:cs typeface="Times New Roman" panose="02020603050405020304" pitchFamily="18" charset="0"/>
              </a:rPr>
              <a:t>ls demand for fashion jewellery and cross cultural designs</a:t>
            </a:r>
            <a:endParaRPr lang="en-US" sz="1200"/>
          </a:p>
        </p:txBody>
      </p:sp>
      <p:sp>
        <p:nvSpPr>
          <p:cNvPr id="13" name="TextBox 12">
            <a:extLst>
              <a:ext uri="{FF2B5EF4-FFF2-40B4-BE49-F238E27FC236}">
                <a16:creationId xmlns:a16="http://schemas.microsoft.com/office/drawing/2014/main" id="{E9EA8626-DE19-0AB5-E2AB-2E42CFB42147}"/>
              </a:ext>
            </a:extLst>
          </p:cNvPr>
          <p:cNvSpPr txBox="1"/>
          <p:nvPr/>
        </p:nvSpPr>
        <p:spPr>
          <a:xfrm>
            <a:off x="124783" y="3727478"/>
            <a:ext cx="3005273" cy="2862322"/>
          </a:xfrm>
          <a:prstGeom prst="rect">
            <a:avLst/>
          </a:prstGeom>
          <a:noFill/>
        </p:spPr>
        <p:txBody>
          <a:bodyPr wrap="square">
            <a:spAutoFit/>
          </a:bodyPr>
          <a:lstStyle/>
          <a:p>
            <a:pPr marL="171450" indent="-171450">
              <a:buFont typeface="Wingdings" panose="05000000000000000000" pitchFamily="2" charset="2"/>
              <a:buChar char="Ø"/>
            </a:pPr>
            <a:r>
              <a:rPr lang="en-US" sz="1200"/>
              <a:t> </a:t>
            </a:r>
            <a:r>
              <a:rPr lang="en-IN" sz="1200" b="1"/>
              <a:t>Demand for Lightweight Jewellery</a:t>
            </a:r>
            <a:r>
              <a:rPr lang="en-IN" sz="1200" b="1" kern="100">
                <a:effectLst/>
                <a:ea typeface="Calibri" panose="020F0502020204030204" pitchFamily="34" charset="0"/>
                <a:cs typeface="Times New Roman" panose="02020603050405020304" pitchFamily="18" charset="0"/>
              </a:rPr>
              <a:t>: </a:t>
            </a:r>
            <a:r>
              <a:rPr lang="en-US" sz="1200" kern="100">
                <a:ea typeface="Calibri" panose="020F0502020204030204" pitchFamily="34" charset="0"/>
                <a:cs typeface="Times New Roman" panose="02020603050405020304" pitchFamily="18" charset="0"/>
              </a:rPr>
              <a:t>Y</a:t>
            </a:r>
            <a:r>
              <a:rPr lang="en-US" sz="1200"/>
              <a:t>ounger consumers are looking for </a:t>
            </a:r>
            <a:r>
              <a:rPr lang="en-US" sz="1200" err="1"/>
              <a:t>jewellery</a:t>
            </a:r>
            <a:r>
              <a:rPr lang="en-US" sz="1200"/>
              <a:t> that matches Western attire</a:t>
            </a:r>
            <a:endParaRPr lang="en-US" sz="1200" kern="100">
              <a:effectLst/>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Gold as an Investment: </a:t>
            </a:r>
            <a:r>
              <a:rPr lang="en-US" sz="1200"/>
              <a:t>Bars and coins, comprising ~</a:t>
            </a:r>
            <a:r>
              <a:rPr lang="en-US" sz="1200" b="1"/>
              <a:t>34%</a:t>
            </a:r>
            <a:r>
              <a:rPr lang="en-US" sz="1200"/>
              <a:t> of gold consumption in FY 2023, are projected to grow at </a:t>
            </a:r>
            <a:r>
              <a:rPr lang="en-US" sz="1200" b="1"/>
              <a:t>21% CAGR </a:t>
            </a:r>
            <a:r>
              <a:rPr lang="en-US" sz="1200"/>
              <a:t>to meet raising investor demand</a:t>
            </a:r>
            <a:endParaRPr lang="en-IN" sz="1200" kern="100">
              <a:effectLst/>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Ø"/>
            </a:pPr>
            <a:r>
              <a:rPr lang="en-US" sz="1200" b="1" kern="100">
                <a:effectLst/>
                <a:ea typeface="Calibri" panose="020F0502020204030204" pitchFamily="34" charset="0"/>
                <a:cs typeface="Times New Roman" panose="02020603050405020304" pitchFamily="18" charset="0"/>
              </a:rPr>
              <a:t>Rising Influence of Social Commerce and Digital Platforms</a:t>
            </a:r>
            <a:r>
              <a:rPr lang="en-IN" sz="1200" b="1" kern="100">
                <a:effectLst/>
                <a:ea typeface="Calibri" panose="020F0502020204030204" pitchFamily="34" charset="0"/>
                <a:cs typeface="Times New Roman" panose="02020603050405020304" pitchFamily="18" charset="0"/>
              </a:rPr>
              <a:t>: </a:t>
            </a:r>
            <a:r>
              <a:rPr lang="en-US" sz="1200" kern="100">
                <a:effectLst/>
                <a:ea typeface="Calibri" panose="020F0502020204030204" pitchFamily="34" charset="0"/>
                <a:cs typeface="Times New Roman" panose="02020603050405020304" pitchFamily="18" charset="0"/>
              </a:rPr>
              <a:t>Influencer marketing shapes fashion trends and boosts accessory sales </a:t>
            </a:r>
          </a:p>
          <a:p>
            <a:pPr marL="171450" indent="-171450">
              <a:buFont typeface="Wingdings" panose="05000000000000000000" pitchFamily="2" charset="2"/>
              <a:buChar char="Ø"/>
            </a:pPr>
            <a:r>
              <a:rPr lang="en-IN" sz="1200" b="1" kern="100">
                <a:ea typeface="Calibri" panose="020F0502020204030204" pitchFamily="34" charset="0"/>
                <a:cs typeface="Times New Roman" panose="02020603050405020304" pitchFamily="18" charset="0"/>
              </a:rPr>
              <a:t>Male Consumer Market Expansion: </a:t>
            </a:r>
            <a:r>
              <a:rPr lang="en-IN" sz="1200" b="1" kern="100">
                <a:effectLst/>
                <a:ea typeface="Calibri" panose="020F0502020204030204" pitchFamily="34" charset="0"/>
                <a:cs typeface="Times New Roman" panose="02020603050405020304" pitchFamily="18" charset="0"/>
              </a:rPr>
              <a:t> </a:t>
            </a:r>
            <a:r>
              <a:rPr lang="en-US" sz="1200" kern="100">
                <a:ea typeface="Calibri" panose="020F0502020204030204" pitchFamily="34" charset="0"/>
                <a:cs typeface="Times New Roman" panose="02020603050405020304" pitchFamily="18" charset="0"/>
              </a:rPr>
              <a:t>Gender inclusivity in jewelry is on the rise, with more collections designed specifically for male consumers</a:t>
            </a:r>
            <a:endParaRPr lang="en-US" sz="1200" b="1"/>
          </a:p>
        </p:txBody>
      </p:sp>
      <p:sp>
        <p:nvSpPr>
          <p:cNvPr id="14" name="TextBox 13">
            <a:extLst>
              <a:ext uri="{FF2B5EF4-FFF2-40B4-BE49-F238E27FC236}">
                <a16:creationId xmlns:a16="http://schemas.microsoft.com/office/drawing/2014/main" id="{3F6159F4-5167-C51E-D959-762B38DEFB63}"/>
              </a:ext>
            </a:extLst>
          </p:cNvPr>
          <p:cNvSpPr txBox="1"/>
          <p:nvPr/>
        </p:nvSpPr>
        <p:spPr>
          <a:xfrm>
            <a:off x="6096000" y="3698504"/>
            <a:ext cx="3005273" cy="2308324"/>
          </a:xfrm>
          <a:prstGeom prst="rect">
            <a:avLst/>
          </a:prstGeom>
          <a:noFill/>
        </p:spPr>
        <p:txBody>
          <a:bodyPr wrap="square">
            <a:spAutoFit/>
          </a:bodyPr>
          <a:lstStyle/>
          <a:p>
            <a:pPr marL="171450" indent="-171450">
              <a:buFont typeface="Wingdings" panose="05000000000000000000" pitchFamily="2" charset="2"/>
              <a:buChar char="Ø"/>
            </a:pPr>
            <a:r>
              <a:rPr lang="en-US" sz="1200"/>
              <a:t> </a:t>
            </a:r>
            <a:r>
              <a:rPr lang="en-IN" sz="1200" b="1"/>
              <a:t>Price Sensitivity</a:t>
            </a:r>
            <a:r>
              <a:rPr lang="en-IN" sz="1200" b="1" kern="100">
                <a:effectLst/>
                <a:ea typeface="Calibri" panose="020F0502020204030204" pitchFamily="34" charset="0"/>
                <a:cs typeface="Times New Roman" panose="02020603050405020304" pitchFamily="18" charset="0"/>
              </a:rPr>
              <a:t>: </a:t>
            </a:r>
            <a:r>
              <a:rPr lang="en-US" sz="1200"/>
              <a:t>Volatility in gold prices may affect demand, adding pressure on margins</a:t>
            </a: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Impact of Import Duties: </a:t>
            </a:r>
            <a:r>
              <a:rPr lang="en-US" sz="1200" kern="100">
                <a:effectLst/>
                <a:ea typeface="Calibri" panose="020F0502020204030204" pitchFamily="34" charset="0"/>
                <a:cs typeface="Times New Roman" panose="02020603050405020304" pitchFamily="18" charset="0"/>
              </a:rPr>
              <a:t>In FY 2023, India’s gold demand declined due to the increase in import duty from 7.5% to 12.5%, which increased retail prices</a:t>
            </a:r>
            <a:endParaRPr lang="en-IN" sz="1200" kern="100">
              <a:effectLst/>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Economic Sensitivity: </a:t>
            </a:r>
            <a:r>
              <a:rPr lang="en-US" sz="1200" kern="100" err="1">
                <a:effectLst/>
                <a:ea typeface="Calibri" panose="020F0502020204030204" pitchFamily="34" charset="0"/>
                <a:cs typeface="Times New Roman" panose="02020603050405020304" pitchFamily="18" charset="0"/>
              </a:rPr>
              <a:t>Jewellery</a:t>
            </a:r>
            <a:r>
              <a:rPr lang="en-US" sz="1200" kern="100">
                <a:effectLst/>
                <a:ea typeface="Calibri" panose="020F0502020204030204" pitchFamily="34" charset="0"/>
                <a:cs typeface="Times New Roman" panose="02020603050405020304" pitchFamily="18" charset="0"/>
              </a:rPr>
              <a:t> sales are closely tied to economic growth and discretionary spending, making the industry vulnerable to slowdowns and inflation</a:t>
            </a:r>
            <a:endParaRPr lang="en-US" sz="1200"/>
          </a:p>
        </p:txBody>
      </p:sp>
      <p:sp>
        <p:nvSpPr>
          <p:cNvPr id="15" name="TextBox 14">
            <a:extLst>
              <a:ext uri="{FF2B5EF4-FFF2-40B4-BE49-F238E27FC236}">
                <a16:creationId xmlns:a16="http://schemas.microsoft.com/office/drawing/2014/main" id="{9C5034B6-DC55-1D4E-0314-72E884FC0C4E}"/>
              </a:ext>
            </a:extLst>
          </p:cNvPr>
          <p:cNvSpPr txBox="1"/>
          <p:nvPr/>
        </p:nvSpPr>
        <p:spPr>
          <a:xfrm>
            <a:off x="8964067" y="3724494"/>
            <a:ext cx="3005273" cy="2308324"/>
          </a:xfrm>
          <a:prstGeom prst="rect">
            <a:avLst/>
          </a:prstGeom>
          <a:noFill/>
        </p:spPr>
        <p:txBody>
          <a:bodyPr wrap="square">
            <a:spAutoFit/>
          </a:bodyPr>
          <a:lstStyle/>
          <a:p>
            <a:pPr marL="171450" indent="-171450">
              <a:buFont typeface="Wingdings" panose="05000000000000000000" pitchFamily="2" charset="2"/>
              <a:buChar char="Ø"/>
            </a:pPr>
            <a:r>
              <a:rPr lang="en-US" sz="1200"/>
              <a:t> </a:t>
            </a:r>
            <a:r>
              <a:rPr lang="en-IN" sz="1200" b="1"/>
              <a:t>New Business Models</a:t>
            </a:r>
            <a:r>
              <a:rPr lang="en-IN" sz="1200" b="1" kern="100">
                <a:effectLst/>
                <a:ea typeface="Calibri" panose="020F0502020204030204" pitchFamily="34" charset="0"/>
                <a:cs typeface="Times New Roman" panose="02020603050405020304" pitchFamily="18" charset="0"/>
              </a:rPr>
              <a:t>: </a:t>
            </a:r>
            <a:r>
              <a:rPr lang="en-US" sz="1200"/>
              <a:t>Increasing disposable income offers opportunities to create premium and personalized </a:t>
            </a:r>
            <a:r>
              <a:rPr lang="en-US" sz="1200" err="1"/>
              <a:t>jewellery</a:t>
            </a:r>
            <a:r>
              <a:rPr lang="en-US" sz="1200"/>
              <a:t> offerings</a:t>
            </a: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E-commerce and social media: </a:t>
            </a:r>
            <a:r>
              <a:rPr lang="en-US" sz="1200"/>
              <a:t>Adoption of digital channels can help engage local artisans and expand into new markets</a:t>
            </a:r>
          </a:p>
          <a:p>
            <a:pPr marL="171450" indent="-171450">
              <a:buFont typeface="Wingdings" panose="05000000000000000000" pitchFamily="2" charset="2"/>
              <a:buChar char="Ø"/>
            </a:pPr>
            <a:r>
              <a:rPr lang="en-IN" sz="1200" b="1" kern="100">
                <a:effectLst/>
                <a:ea typeface="Calibri" panose="020F0502020204030204" pitchFamily="34" charset="0"/>
                <a:cs typeface="Times New Roman" panose="02020603050405020304" pitchFamily="18" charset="0"/>
              </a:rPr>
              <a:t>Regional and international expansion: </a:t>
            </a:r>
            <a:r>
              <a:rPr lang="en-US" sz="1200"/>
              <a:t>Regional players can scale nationwide, and Indian brands can explore international markets</a:t>
            </a:r>
          </a:p>
        </p:txBody>
      </p:sp>
    </p:spTree>
    <p:extLst>
      <p:ext uri="{BB962C8B-B14F-4D97-AF65-F5344CB8AC3E}">
        <p14:creationId xmlns:p14="http://schemas.microsoft.com/office/powerpoint/2010/main" val="188741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A4154-71B4-9ABD-8A8B-5A10920D9571}"/>
            </a:ext>
          </a:extLst>
        </p:cNvPr>
        <p:cNvGrpSpPr/>
        <p:nvPr/>
      </p:nvGrpSpPr>
      <p:grpSpPr>
        <a:xfrm>
          <a:off x="0" y="0"/>
          <a:ext cx="0" cy="0"/>
          <a:chOff x="0" y="0"/>
          <a:chExt cx="0" cy="0"/>
        </a:xfrm>
      </p:grpSpPr>
      <p:sp>
        <p:nvSpPr>
          <p:cNvPr id="4107" name="Rectangle: Rounded Corners 31">
            <a:extLst>
              <a:ext uri="{FF2B5EF4-FFF2-40B4-BE49-F238E27FC236}">
                <a16:creationId xmlns:a16="http://schemas.microsoft.com/office/drawing/2014/main" id="{96FFE82D-DAAA-6D04-3715-13FAD0956528}"/>
              </a:ext>
            </a:extLst>
          </p:cNvPr>
          <p:cNvSpPr/>
          <p:nvPr/>
        </p:nvSpPr>
        <p:spPr>
          <a:xfrm>
            <a:off x="8803335" y="1096758"/>
            <a:ext cx="3319055" cy="1090594"/>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a:solidFill>
                <a:srgbClr val="000000"/>
              </a:solidFill>
            </a:endParaRPr>
          </a:p>
        </p:txBody>
      </p:sp>
      <p:sp>
        <p:nvSpPr>
          <p:cNvPr id="19" name="Rectangle 18">
            <a:extLst>
              <a:ext uri="{FF2B5EF4-FFF2-40B4-BE49-F238E27FC236}">
                <a16:creationId xmlns:a16="http://schemas.microsoft.com/office/drawing/2014/main" id="{0E375011-D8C8-1677-C0F9-4A574FBD12C7}"/>
              </a:ext>
            </a:extLst>
          </p:cNvPr>
          <p:cNvSpPr/>
          <p:nvPr/>
        </p:nvSpPr>
        <p:spPr>
          <a:xfrm>
            <a:off x="8786320" y="2667214"/>
            <a:ext cx="3335399" cy="6028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sz="1200"/>
          </a:p>
        </p:txBody>
      </p:sp>
      <p:graphicFrame>
        <p:nvGraphicFramePr>
          <p:cNvPr id="9" name="Table 8">
            <a:extLst>
              <a:ext uri="{FF2B5EF4-FFF2-40B4-BE49-F238E27FC236}">
                <a16:creationId xmlns:a16="http://schemas.microsoft.com/office/drawing/2014/main" id="{7002D5F3-D9B9-CB92-CF19-2274BBACF087}"/>
              </a:ext>
            </a:extLst>
          </p:cNvPr>
          <p:cNvGraphicFramePr>
            <a:graphicFrameLocks noGrp="1"/>
          </p:cNvGraphicFramePr>
          <p:nvPr/>
        </p:nvGraphicFramePr>
        <p:xfrm>
          <a:off x="422650" y="1180943"/>
          <a:ext cx="8295346" cy="5240490"/>
        </p:xfrm>
        <a:graphic>
          <a:graphicData uri="http://schemas.openxmlformats.org/drawingml/2006/table">
            <a:tbl>
              <a:tblPr/>
              <a:tblGrid>
                <a:gridCol w="1142971">
                  <a:extLst>
                    <a:ext uri="{9D8B030D-6E8A-4147-A177-3AD203B41FA5}">
                      <a16:colId xmlns:a16="http://schemas.microsoft.com/office/drawing/2014/main" val="2488078007"/>
                    </a:ext>
                  </a:extLst>
                </a:gridCol>
                <a:gridCol w="745200">
                  <a:extLst>
                    <a:ext uri="{9D8B030D-6E8A-4147-A177-3AD203B41FA5}">
                      <a16:colId xmlns:a16="http://schemas.microsoft.com/office/drawing/2014/main" val="849633226"/>
                    </a:ext>
                  </a:extLst>
                </a:gridCol>
                <a:gridCol w="741600">
                  <a:extLst>
                    <a:ext uri="{9D8B030D-6E8A-4147-A177-3AD203B41FA5}">
                      <a16:colId xmlns:a16="http://schemas.microsoft.com/office/drawing/2014/main" val="2465436379"/>
                    </a:ext>
                  </a:extLst>
                </a:gridCol>
                <a:gridCol w="741600">
                  <a:extLst>
                    <a:ext uri="{9D8B030D-6E8A-4147-A177-3AD203B41FA5}">
                      <a16:colId xmlns:a16="http://schemas.microsoft.com/office/drawing/2014/main" val="2032704659"/>
                    </a:ext>
                  </a:extLst>
                </a:gridCol>
                <a:gridCol w="741600">
                  <a:extLst>
                    <a:ext uri="{9D8B030D-6E8A-4147-A177-3AD203B41FA5}">
                      <a16:colId xmlns:a16="http://schemas.microsoft.com/office/drawing/2014/main" val="2116074246"/>
                    </a:ext>
                  </a:extLst>
                </a:gridCol>
                <a:gridCol w="741600">
                  <a:extLst>
                    <a:ext uri="{9D8B030D-6E8A-4147-A177-3AD203B41FA5}">
                      <a16:colId xmlns:a16="http://schemas.microsoft.com/office/drawing/2014/main" val="988483334"/>
                    </a:ext>
                  </a:extLst>
                </a:gridCol>
                <a:gridCol w="741600">
                  <a:extLst>
                    <a:ext uri="{9D8B030D-6E8A-4147-A177-3AD203B41FA5}">
                      <a16:colId xmlns:a16="http://schemas.microsoft.com/office/drawing/2014/main" val="2398325914"/>
                    </a:ext>
                  </a:extLst>
                </a:gridCol>
                <a:gridCol w="741600">
                  <a:extLst>
                    <a:ext uri="{9D8B030D-6E8A-4147-A177-3AD203B41FA5}">
                      <a16:colId xmlns:a16="http://schemas.microsoft.com/office/drawing/2014/main" val="2997451711"/>
                    </a:ext>
                  </a:extLst>
                </a:gridCol>
                <a:gridCol w="1957575">
                  <a:extLst>
                    <a:ext uri="{9D8B030D-6E8A-4147-A177-3AD203B41FA5}">
                      <a16:colId xmlns:a16="http://schemas.microsoft.com/office/drawing/2014/main" val="2882924649"/>
                    </a:ext>
                  </a:extLst>
                </a:gridCol>
              </a:tblGrid>
              <a:tr h="380490">
                <a:tc>
                  <a:txBody>
                    <a:bodyPr/>
                    <a:lstStyle/>
                    <a:p>
                      <a:pPr algn="ctr" fontAlgn="ctr"/>
                      <a:r>
                        <a:rPr lang="en-IN" sz="900" b="1" i="0" u="none" strike="noStrike">
                          <a:solidFill>
                            <a:srgbClr val="000000"/>
                          </a:solidFill>
                          <a:effectLst/>
                          <a:latin typeface="Aptos Narrow"/>
                        </a:rPr>
                        <a:t>Parameters</a:t>
                      </a:r>
                    </a:p>
                  </a:txBody>
                  <a:tcPr marL="6216" marR="6216" marT="6216" marB="0" anchor="ctr">
                    <a:lnL w="12700" cap="flat" cmpd="sng" algn="ctr">
                      <a:no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a:rPr>
                        <a:t>Titan </a:t>
                      </a:r>
                    </a:p>
                    <a:p>
                      <a:pPr algn="ctr" fontAlgn="ctr"/>
                      <a:r>
                        <a:rPr lang="en-IN" sz="900" b="1" i="0" u="none" strike="noStrike">
                          <a:solidFill>
                            <a:schemeClr val="bg1"/>
                          </a:solidFill>
                          <a:effectLst/>
                          <a:latin typeface="Aptos Narrow"/>
                        </a:rPr>
                        <a:t>Company</a:t>
                      </a:r>
                    </a:p>
                  </a:txBody>
                  <a:tcPr marL="6216" marR="6216" marT="6216"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Kalyan Jewellers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Senco Gold</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Thangamayil</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Joyalukkas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 B Z</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Key Insights </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(Malabar Gold &amp; Diamonds Vs Peers)</a:t>
                      </a:r>
                      <a:endParaRPr lang="en-IN" sz="900" b="1" i="0" u="none" strike="noStrike">
                        <a:solidFill>
                          <a:schemeClr val="bg1"/>
                        </a:solidFill>
                        <a:effectLst/>
                        <a:latin typeface="Aptos Narrow" panose="020B0004020202020204" pitchFamily="34" charset="0"/>
                      </a:endParaRP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321858080"/>
                  </a:ext>
                </a:extLst>
              </a:tr>
              <a:tr h="324000">
                <a:tc>
                  <a:txBody>
                    <a:bodyPr/>
                    <a:lstStyle/>
                    <a:p>
                      <a:pPr algn="ctr" fontAlgn="ctr"/>
                      <a:r>
                        <a:rPr lang="en-IN" sz="800" b="1" i="0" u="none" strike="noStrike">
                          <a:solidFill>
                            <a:schemeClr val="bg1"/>
                          </a:solidFill>
                          <a:effectLst/>
                          <a:latin typeface="Aptos Narrow"/>
                        </a:rPr>
                        <a:t>P/E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endParaRPr lang="en-IN" sz="900" b="0" i="0" u="none" strike="noStrike">
                        <a:solidFill>
                          <a:srgbClr val="000000"/>
                        </a:solidFill>
                        <a:effectLst/>
                        <a:latin typeface="+mn-lt"/>
                      </a:endParaRP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87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118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18.2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324000">
                <a:tc>
                  <a:txBody>
                    <a:bodyPr/>
                    <a:lstStyle/>
                    <a:p>
                      <a:pPr algn="ctr" fontAlgn="ctr"/>
                      <a:r>
                        <a:rPr lang="en-IN" sz="800" b="1" i="0" u="none" strike="noStrike">
                          <a:solidFill>
                            <a:schemeClr val="bg1"/>
                          </a:solidFill>
                          <a:effectLst/>
                          <a:latin typeface="Aptos Narrow"/>
                        </a:rPr>
                        <a:t>Revenue from </a:t>
                      </a:r>
                    </a:p>
                    <a:p>
                      <a:pPr algn="ctr" fontAlgn="ctr"/>
                      <a:r>
                        <a:rPr lang="en-IN" sz="800" b="1" i="0" u="none" strike="noStrike">
                          <a:solidFill>
                            <a:schemeClr val="bg1"/>
                          </a:solidFill>
                          <a:effectLst/>
                          <a:latin typeface="Aptos Narrow"/>
                        </a:rPr>
                        <a:t>Operations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52453</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19708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5340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4094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14526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2324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324000">
                <a:tc>
                  <a:txBody>
                    <a:bodyPr/>
                    <a:lstStyle/>
                    <a:p>
                      <a:pPr algn="ctr" fontAlgn="ctr"/>
                      <a:r>
                        <a:rPr lang="en-IN" sz="800" b="1" i="0" u="none" strike="noStrike">
                          <a:solidFill>
                            <a:schemeClr val="bg1"/>
                          </a:solidFill>
                          <a:effectLst/>
                          <a:latin typeface="Aptos Narrow"/>
                        </a:rPr>
                        <a:t>EBITDA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1307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5334 </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1164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1529.65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130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324000">
                <a:tc>
                  <a:txBody>
                    <a:bodyPr/>
                    <a:lstStyle/>
                    <a:p>
                      <a:pPr algn="ctr" fontAlgn="ctr"/>
                      <a:r>
                        <a:rPr lang="en-IN" sz="800" b="1" i="0" u="none" strike="noStrike">
                          <a:solidFill>
                            <a:schemeClr val="bg1"/>
                          </a:solidFill>
                          <a:effectLst/>
                          <a:latin typeface="Aptos Narrow"/>
                        </a:rPr>
                        <a:t>EBITDA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bg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1" i="0" u="none" strike="noStrike">
                          <a:solidFill>
                            <a:srgbClr val="000000"/>
                          </a:solidFill>
                          <a:effectLst/>
                          <a:latin typeface="+mn-lt"/>
                        </a:rPr>
                        <a:t>10.2%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201186"/>
                  </a:ext>
                </a:extLst>
              </a:tr>
              <a:tr h="324000">
                <a:tc>
                  <a:txBody>
                    <a:bodyPr/>
                    <a:lstStyle/>
                    <a:p>
                      <a:pPr algn="ctr" fontAlgn="ctr"/>
                      <a:r>
                        <a:rPr lang="en-IN" sz="800" b="1" i="0" u="none" strike="noStrike">
                          <a:solidFill>
                            <a:schemeClr val="bg1"/>
                          </a:solidFill>
                          <a:effectLst/>
                          <a:latin typeface="Aptos Narrow"/>
                        </a:rPr>
                        <a:t>PAT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741.00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3454.00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630.29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213.62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121.19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899</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900" b="0" i="0" u="none" strike="noStrike">
                          <a:solidFill>
                            <a:srgbClr val="000000"/>
                          </a:solidFill>
                          <a:effectLst/>
                          <a:latin typeface="Aptos Narrow"/>
                        </a:rPr>
                        <a:t>60.11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834597"/>
                  </a:ext>
                </a:extLst>
              </a:tr>
              <a:tr h="324000">
                <a:tc>
                  <a:txBody>
                    <a:bodyPr/>
                    <a:lstStyle/>
                    <a:p>
                      <a:pPr algn="ctr" fontAlgn="ctr"/>
                      <a:r>
                        <a:rPr lang="en-IN" sz="800" b="1" i="0" u="none" strike="noStrike">
                          <a:solidFill>
                            <a:schemeClr val="bg1"/>
                          </a:solidFill>
                          <a:effectLst/>
                          <a:latin typeface="Aptos Narrow"/>
                        </a:rPr>
                        <a:t>PAT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bg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0" i="0" u="none" strike="noStrike">
                          <a:solidFill>
                            <a:srgbClr val="000000"/>
                          </a:solidFill>
                          <a:effectLst/>
                          <a:latin typeface="+mn-lt"/>
                        </a:rPr>
                        <a:t>0.07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6.20%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900" b="0" i="0" u="none" strike="noStrike">
                          <a:solidFill>
                            <a:srgbClr val="000000"/>
                          </a:solidFill>
                          <a:effectLst/>
                          <a:latin typeface="Aptos Narrow"/>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471362"/>
                  </a:ext>
                </a:extLst>
              </a:tr>
              <a:tr h="324000">
                <a:tc>
                  <a:txBody>
                    <a:bodyPr/>
                    <a:lstStyle/>
                    <a:p>
                      <a:pPr algn="ctr" fontAlgn="ctr"/>
                      <a:r>
                        <a:rPr lang="en-IN" sz="800" b="1" i="0" u="none" strike="noStrike">
                          <a:solidFill>
                            <a:schemeClr val="bg1"/>
                          </a:solidFill>
                          <a:effectLst/>
                          <a:latin typeface="Aptos Narrow"/>
                        </a:rPr>
                        <a:t>ROE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1" i="0" u="none" strike="noStrike">
                          <a:solidFill>
                            <a:srgbClr val="000000"/>
                          </a:solidFill>
                          <a:effectLst/>
                          <a:latin typeface="+mn-lt"/>
                        </a:rPr>
                        <a:t>32.91</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15.22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16.32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27.95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31.35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9.33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8967629"/>
                  </a:ext>
                </a:extLst>
              </a:tr>
              <a:tr h="324000">
                <a:tc>
                  <a:txBody>
                    <a:bodyPr/>
                    <a:lstStyle/>
                    <a:p>
                      <a:pPr algn="ctr" fontAlgn="ctr"/>
                      <a:r>
                        <a:rPr lang="en-IN" sz="800" b="1" i="0" u="none" strike="noStrike">
                          <a:solidFill>
                            <a:schemeClr val="bg1"/>
                          </a:solidFill>
                          <a:effectLst/>
                          <a:latin typeface="Aptos Narrow"/>
                        </a:rPr>
                        <a:t>ROCE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22.00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1" i="0" u="none" strike="noStrike">
                          <a:solidFill>
                            <a:srgbClr val="000000"/>
                          </a:solidFill>
                          <a:effectLst/>
                          <a:latin typeface="+mn-lt"/>
                        </a:rPr>
                        <a:t>22.70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14.04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13.82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35.60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10.88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3489107"/>
                  </a:ext>
                </a:extLst>
              </a:tr>
              <a:tr h="324000">
                <a:tc>
                  <a:txBody>
                    <a:bodyPr/>
                    <a:lstStyle/>
                    <a:p>
                      <a:pPr algn="ctr" fontAlgn="ctr"/>
                      <a:r>
                        <a:rPr lang="en-IN" sz="800" b="1" i="0" u="none" strike="noStrike">
                          <a:solidFill>
                            <a:schemeClr val="bg1"/>
                          </a:solidFill>
                          <a:effectLst/>
                          <a:latin typeface="Aptos Narrow"/>
                        </a:rPr>
                        <a:t>Current Ratio</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bg1"/>
                          </a:solidFill>
                          <a:effectLst/>
                          <a:latin typeface="+mn-lt"/>
                        </a:rPr>
                        <a:t>1.29</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0" i="0" u="none" strike="noStrike">
                          <a:solidFill>
                            <a:srgbClr val="000000"/>
                          </a:solidFill>
                          <a:effectLst/>
                          <a:latin typeface="+mn-lt"/>
                        </a:rPr>
                        <a:t>1.45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1.31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1.56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1.54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1.90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1.66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2609"/>
                  </a:ext>
                </a:extLst>
              </a:tr>
              <a:tr h="324000">
                <a:tc>
                  <a:txBody>
                    <a:bodyPr/>
                    <a:lstStyle/>
                    <a:p>
                      <a:pPr algn="ctr" fontAlgn="ctr"/>
                      <a:r>
                        <a:rPr lang="en-IN" sz="800" b="1" i="0" u="none" strike="noStrike">
                          <a:solidFill>
                            <a:schemeClr val="bg1"/>
                          </a:solidFill>
                          <a:effectLst/>
                          <a:latin typeface="Aptos Narrow"/>
                        </a:rPr>
                        <a:t>Stores (Global)</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350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775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239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38880"/>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84859"/>
                    </a:solidFill>
                  </a:tcPr>
                </a:tc>
                <a:tc>
                  <a:txBody>
                    <a:bodyPr/>
                    <a:lstStyle/>
                    <a:p>
                      <a:pPr algn="ctr" fontAlgn="b"/>
                      <a:r>
                        <a:rPr lang="en-IN" sz="900" b="1" i="0" u="none" strike="noStrike">
                          <a:solidFill>
                            <a:srgbClr val="000000"/>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68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69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91</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68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311708"/>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sq. feet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0" i="0" u="none" strike="noStrike">
                          <a:solidFill>
                            <a:srgbClr val="000000"/>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i="0" u="none" strike="noStrike">
                          <a:solidFill>
                            <a:srgbClr val="000000"/>
                          </a:solidFill>
                          <a:effectLst/>
                          <a:latin typeface="+mn-lt"/>
                        </a:rPr>
                        <a:t>0.05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ctr"/>
                      <a:r>
                        <a:rPr lang="en-IN" sz="900" b="0" i="0" u="none" strike="noStrike">
                          <a:solidFill>
                            <a:schemeClr val="tx1"/>
                          </a:solidFill>
                          <a:effectLst/>
                          <a:latin typeface="Aptos Narrow"/>
                        </a:rPr>
                        <a:t>0.02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0.02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4381080"/>
                  </a:ext>
                </a:extLst>
              </a:tr>
              <a:tr h="324000">
                <a:tc>
                  <a:txBody>
                    <a:bodyPr/>
                    <a:lstStyle/>
                    <a:p>
                      <a:pPr algn="ctr" fontAlgn="ctr"/>
                      <a:r>
                        <a:rPr lang="en-IN" sz="800" b="1" i="0" u="none" strike="noStrike">
                          <a:solidFill>
                            <a:schemeClr val="bg1"/>
                          </a:solidFill>
                          <a:effectLst/>
                          <a:latin typeface="Aptos Narrow"/>
                        </a:rPr>
                        <a:t>EBITDA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chemeClr val="bg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1" i="0" u="none" strike="noStrike">
                          <a:solidFill>
                            <a:srgbClr val="000000"/>
                          </a:solidFill>
                          <a:effectLst/>
                          <a:latin typeface="+mn-lt"/>
                        </a:rPr>
                        <a:t>6.88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4.87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3.37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9.56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3.84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072606"/>
                  </a:ext>
                </a:extLst>
              </a:tr>
              <a:tr h="324000">
                <a:tc>
                  <a:txBody>
                    <a:bodyPr/>
                    <a:lstStyle/>
                    <a:p>
                      <a:pPr algn="ctr" fontAlgn="ctr"/>
                      <a:r>
                        <a:rPr lang="en-IN" sz="800" b="1" i="0" u="none" strike="noStrike">
                          <a:solidFill>
                            <a:schemeClr val="bg1"/>
                          </a:solidFill>
                          <a:effectLst/>
                          <a:latin typeface="Aptos Narrow"/>
                        </a:rPr>
                        <a:t>PAT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1" i="0" u="none" strike="noStrike">
                          <a:solidFill>
                            <a:srgbClr val="000000"/>
                          </a:solidFill>
                          <a:effectLst/>
                          <a:latin typeface="+mn-lt"/>
                        </a:rPr>
                        <a:t>2.12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b"/>
                      <a:r>
                        <a:rPr lang="en-IN" sz="900" b="1" i="0" u="none" strike="noStrike">
                          <a:solidFill>
                            <a:srgbClr val="000000"/>
                          </a:solidFill>
                          <a:effectLst/>
                          <a:latin typeface="+mn-lt"/>
                        </a:rPr>
                        <a:t>4.46</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IN" sz="900" b="0" i="0" u="none" strike="noStrike">
                          <a:solidFill>
                            <a:srgbClr val="000000"/>
                          </a:solidFill>
                          <a:effectLst/>
                          <a:latin typeface="+mn-lt"/>
                        </a:rPr>
                        <a:t>2.64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5.62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7229601"/>
                  </a:ext>
                </a:extLst>
              </a:tr>
              <a:tr h="324000">
                <a:tc>
                  <a:txBody>
                    <a:bodyPr/>
                    <a:lstStyle/>
                    <a:p>
                      <a:pPr algn="ctr" fontAlgn="ctr"/>
                      <a:r>
                        <a:rPr lang="en-IN" sz="800" b="1" i="0" u="none" strike="noStrike">
                          <a:solidFill>
                            <a:schemeClr val="bg1"/>
                          </a:solidFill>
                          <a:effectLst/>
                          <a:latin typeface="Aptos Narrow"/>
                        </a:rPr>
                        <a:t> Days Inventory</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bg1"/>
                          </a:solidFill>
                          <a:effectLst/>
                          <a:latin typeface="+mn-lt"/>
                        </a:rPr>
                        <a:t>28.57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fontAlgn="b"/>
                      <a:r>
                        <a:rPr lang="en-IN" sz="900" b="0" i="0" u="none" strike="noStrike">
                          <a:solidFill>
                            <a:srgbClr val="000000"/>
                          </a:solidFill>
                          <a:effectLst/>
                          <a:latin typeface="+mn-lt"/>
                        </a:rPr>
                        <a:t>176.34</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191.27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200.95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127.52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274.45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159.87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IN" sz="900" b="0" i="0" u="none" strike="noStrike">
                        <a:solidFill>
                          <a:srgbClr val="000000"/>
                        </a:solidFill>
                        <a:effectLst/>
                        <a:latin typeface="Aptos Narrow"/>
                      </a:endParaRP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932297"/>
                  </a:ext>
                </a:extLst>
              </a:tr>
            </a:tbl>
          </a:graphicData>
        </a:graphic>
      </p:graphicFrame>
      <p:pic>
        <p:nvPicPr>
          <p:cNvPr id="25" name="Picture 2" descr="Malabar Gold and Diamonds - Wikipedia">
            <a:extLst>
              <a:ext uri="{FF2B5EF4-FFF2-40B4-BE49-F238E27FC236}">
                <a16:creationId xmlns:a16="http://schemas.microsoft.com/office/drawing/2014/main" id="{7F091BEC-166F-8D78-E48D-A8A346CD1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1EFF5A66-BBFC-2050-9FB3-99770A70DC7C}"/>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Key Metrics</a:t>
            </a:r>
          </a:p>
        </p:txBody>
      </p:sp>
      <p:pic>
        <p:nvPicPr>
          <p:cNvPr id="3" name="Picture 2" descr="Titan Company - Wikipedia">
            <a:extLst>
              <a:ext uri="{FF2B5EF4-FFF2-40B4-BE49-F238E27FC236}">
                <a16:creationId xmlns:a16="http://schemas.microsoft.com/office/drawing/2014/main" id="{D729AF77-595D-2FDA-A3AF-6BC565BA3DF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2701917" y="707368"/>
            <a:ext cx="484692" cy="430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E1911348-92BD-9A81-654B-1F4B905C291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3463703" y="654127"/>
            <a:ext cx="431251" cy="5044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A8A17FD0-46A3-9C60-B92B-FCE7CAED26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2048" y="743127"/>
            <a:ext cx="358883" cy="3588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1DCFAE5F-5049-B71B-52AB-ABBEDDC281A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4808025" y="676396"/>
            <a:ext cx="427544" cy="4598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02F8D29D-2E65-A006-63C9-AE80514C14E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6175416" y="743003"/>
            <a:ext cx="452445" cy="3463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A9F9052A-FF1A-CCE6-5F5E-28D561EA861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173" t="3213" r="29652" b="55463"/>
          <a:stretch/>
        </p:blipFill>
        <p:spPr bwMode="auto">
          <a:xfrm>
            <a:off x="1863492" y="730303"/>
            <a:ext cx="389334" cy="39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068EE4BF-F986-F8F6-8D30-14D642ECF7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2662" y="704986"/>
            <a:ext cx="427545" cy="4275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5702D4-F10A-D3ED-F4EB-FBC80B6CDE78}"/>
              </a:ext>
            </a:extLst>
          </p:cNvPr>
          <p:cNvSpPr/>
          <p:nvPr/>
        </p:nvSpPr>
        <p:spPr>
          <a:xfrm>
            <a:off x="109220" y="1574800"/>
            <a:ext cx="313429" cy="2916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Financial</a:t>
            </a:r>
          </a:p>
        </p:txBody>
      </p:sp>
      <p:sp>
        <p:nvSpPr>
          <p:cNvPr id="5" name="Rectangle 4">
            <a:extLst>
              <a:ext uri="{FF2B5EF4-FFF2-40B4-BE49-F238E27FC236}">
                <a16:creationId xmlns:a16="http://schemas.microsoft.com/office/drawing/2014/main" id="{CD78EFC6-6A81-2910-5270-F15B6FECAC6A}"/>
              </a:ext>
            </a:extLst>
          </p:cNvPr>
          <p:cNvSpPr/>
          <p:nvPr/>
        </p:nvSpPr>
        <p:spPr>
          <a:xfrm>
            <a:off x="109220" y="4470104"/>
            <a:ext cx="313429" cy="1962000"/>
          </a:xfrm>
          <a:prstGeom prst="rect">
            <a:avLst/>
          </a:prstGeom>
          <a:solidFill>
            <a:srgbClr val="7C0849"/>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Operational</a:t>
            </a:r>
          </a:p>
        </p:txBody>
      </p:sp>
      <p:sp>
        <p:nvSpPr>
          <p:cNvPr id="6" name="TextBox 5">
            <a:extLst>
              <a:ext uri="{FF2B5EF4-FFF2-40B4-BE49-F238E27FC236}">
                <a16:creationId xmlns:a16="http://schemas.microsoft.com/office/drawing/2014/main" id="{DFDF02D8-A9FF-4CFC-F150-C1266E3A42F3}"/>
              </a:ext>
            </a:extLst>
          </p:cNvPr>
          <p:cNvSpPr txBox="1"/>
          <p:nvPr/>
        </p:nvSpPr>
        <p:spPr>
          <a:xfrm>
            <a:off x="121649" y="6484933"/>
            <a:ext cx="2413000" cy="246221"/>
          </a:xfrm>
          <a:prstGeom prst="rect">
            <a:avLst/>
          </a:prstGeom>
          <a:noFill/>
        </p:spPr>
        <p:txBody>
          <a:bodyPr wrap="square" rtlCol="0">
            <a:spAutoFit/>
          </a:bodyPr>
          <a:lstStyle/>
          <a:p>
            <a:r>
              <a:rPr lang="en-US" sz="1000" b="1">
                <a:solidFill>
                  <a:schemeClr val="tx1">
                    <a:lumMod val="75000"/>
                    <a:lumOff val="25000"/>
                  </a:schemeClr>
                </a:solidFill>
              </a:rPr>
              <a:t>* All figures are in Cr</a:t>
            </a:r>
          </a:p>
        </p:txBody>
      </p:sp>
      <p:sp>
        <p:nvSpPr>
          <p:cNvPr id="11" name="Oval 10">
            <a:extLst>
              <a:ext uri="{FF2B5EF4-FFF2-40B4-BE49-F238E27FC236}">
                <a16:creationId xmlns:a16="http://schemas.microsoft.com/office/drawing/2014/main" id="{618CDB6F-B296-C74D-C388-F9E133FB0B53}"/>
              </a:ext>
            </a:extLst>
          </p:cNvPr>
          <p:cNvSpPr/>
          <p:nvPr/>
        </p:nvSpPr>
        <p:spPr>
          <a:xfrm>
            <a:off x="8846594" y="2786513"/>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Store outline">
            <a:extLst>
              <a:ext uri="{FF2B5EF4-FFF2-40B4-BE49-F238E27FC236}">
                <a16:creationId xmlns:a16="http://schemas.microsoft.com/office/drawing/2014/main" id="{2B51D712-75A1-B402-AD50-075EFB5EA4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72959" y="2809874"/>
            <a:ext cx="307270" cy="313250"/>
          </a:xfrm>
          <a:prstGeom prst="rect">
            <a:avLst/>
          </a:prstGeom>
        </p:spPr>
      </p:pic>
      <p:sp>
        <p:nvSpPr>
          <p:cNvPr id="13" name="Oval 12">
            <a:extLst>
              <a:ext uri="{FF2B5EF4-FFF2-40B4-BE49-F238E27FC236}">
                <a16:creationId xmlns:a16="http://schemas.microsoft.com/office/drawing/2014/main" id="{AE83D970-4516-C9A6-20B8-E3A7B96FE38C}"/>
              </a:ext>
            </a:extLst>
          </p:cNvPr>
          <p:cNvSpPr/>
          <p:nvPr/>
        </p:nvSpPr>
        <p:spPr>
          <a:xfrm>
            <a:off x="9869745" y="2751207"/>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Rupee outline">
            <a:extLst>
              <a:ext uri="{FF2B5EF4-FFF2-40B4-BE49-F238E27FC236}">
                <a16:creationId xmlns:a16="http://schemas.microsoft.com/office/drawing/2014/main" id="{88FB37A6-D5C8-9D90-952D-1C892C8F24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44762" y="2798586"/>
            <a:ext cx="201762" cy="298269"/>
          </a:xfrm>
          <a:prstGeom prst="rect">
            <a:avLst/>
          </a:prstGeom>
        </p:spPr>
      </p:pic>
      <p:sp>
        <p:nvSpPr>
          <p:cNvPr id="15" name="TextBox 14">
            <a:extLst>
              <a:ext uri="{FF2B5EF4-FFF2-40B4-BE49-F238E27FC236}">
                <a16:creationId xmlns:a16="http://schemas.microsoft.com/office/drawing/2014/main" id="{97AC7737-D231-9531-B83B-3F9BCBD4AFBE}"/>
              </a:ext>
            </a:extLst>
          </p:cNvPr>
          <p:cNvSpPr txBox="1"/>
          <p:nvPr/>
        </p:nvSpPr>
        <p:spPr>
          <a:xfrm>
            <a:off x="8774943" y="1169871"/>
            <a:ext cx="1115938" cy="246221"/>
          </a:xfrm>
          <a:prstGeom prst="rect">
            <a:avLst/>
          </a:prstGeom>
          <a:noFill/>
        </p:spPr>
        <p:txBody>
          <a:bodyPr wrap="square" lIns="91440" tIns="45720" rIns="91440" bIns="45720" rtlCol="0" anchor="t">
            <a:spAutoFit/>
          </a:bodyPr>
          <a:lstStyle/>
          <a:p>
            <a:r>
              <a:rPr lang="en-US" sz="1000" b="1"/>
              <a:t>Severe Margins</a:t>
            </a:r>
          </a:p>
        </p:txBody>
      </p:sp>
      <p:sp>
        <p:nvSpPr>
          <p:cNvPr id="7" name="TextBox 6">
            <a:extLst>
              <a:ext uri="{FF2B5EF4-FFF2-40B4-BE49-F238E27FC236}">
                <a16:creationId xmlns:a16="http://schemas.microsoft.com/office/drawing/2014/main" id="{C156EA20-D556-0C96-DA05-B8EB2CBABE00}"/>
              </a:ext>
            </a:extLst>
          </p:cNvPr>
          <p:cNvSpPr txBox="1"/>
          <p:nvPr/>
        </p:nvSpPr>
        <p:spPr>
          <a:xfrm>
            <a:off x="9896909" y="1164140"/>
            <a:ext cx="1188536" cy="246221"/>
          </a:xfrm>
          <a:prstGeom prst="rect">
            <a:avLst/>
          </a:prstGeom>
          <a:noFill/>
          <a:ln>
            <a:solidFill>
              <a:schemeClr val="tx1"/>
            </a:solidFill>
          </a:ln>
        </p:spPr>
        <p:txBody>
          <a:bodyPr wrap="square" lIns="91440" tIns="45720" rIns="91440" bIns="45720" rtlCol="0" anchor="t">
            <a:spAutoFit/>
          </a:bodyPr>
          <a:lstStyle/>
          <a:p>
            <a:r>
              <a:rPr lang="en-US" sz="1000" b="1"/>
              <a:t>Not identified</a:t>
            </a:r>
          </a:p>
        </p:txBody>
      </p:sp>
      <p:sp>
        <p:nvSpPr>
          <p:cNvPr id="8" name="TextBox 7">
            <a:extLst>
              <a:ext uri="{FF2B5EF4-FFF2-40B4-BE49-F238E27FC236}">
                <a16:creationId xmlns:a16="http://schemas.microsoft.com/office/drawing/2014/main" id="{A01555B7-1570-CB95-5A6B-C4EA9F3FC9DB}"/>
              </a:ext>
            </a:extLst>
          </p:cNvPr>
          <p:cNvSpPr txBox="1"/>
          <p:nvPr/>
        </p:nvSpPr>
        <p:spPr>
          <a:xfrm>
            <a:off x="8785381" y="1412345"/>
            <a:ext cx="1105499" cy="246219"/>
          </a:xfrm>
          <a:prstGeom prst="rect">
            <a:avLst/>
          </a:prstGeom>
          <a:noFill/>
        </p:spPr>
        <p:txBody>
          <a:bodyPr wrap="square" lIns="91440" tIns="45720" rIns="91440" bIns="45720" rtlCol="0" anchor="t">
            <a:spAutoFit/>
          </a:bodyPr>
          <a:lstStyle/>
          <a:p>
            <a:r>
              <a:rPr lang="en-US" sz="1000" b="1"/>
              <a:t>Medium Risks</a:t>
            </a:r>
          </a:p>
        </p:txBody>
      </p:sp>
      <p:sp>
        <p:nvSpPr>
          <p:cNvPr id="10" name="TextBox 9">
            <a:extLst>
              <a:ext uri="{FF2B5EF4-FFF2-40B4-BE49-F238E27FC236}">
                <a16:creationId xmlns:a16="http://schemas.microsoft.com/office/drawing/2014/main" id="{AE176EF2-EE93-3EEE-BECA-21D7C92DD67D}"/>
              </a:ext>
            </a:extLst>
          </p:cNvPr>
          <p:cNvSpPr txBox="1"/>
          <p:nvPr/>
        </p:nvSpPr>
        <p:spPr>
          <a:xfrm>
            <a:off x="9896907" y="1440990"/>
            <a:ext cx="1319079" cy="246221"/>
          </a:xfrm>
          <a:prstGeom prst="rect">
            <a:avLst/>
          </a:prstGeom>
          <a:solidFill>
            <a:srgbClr val="C00000"/>
          </a:solidFill>
          <a:ln>
            <a:noFill/>
          </a:ln>
        </p:spPr>
        <p:txBody>
          <a:bodyPr wrap="square" lIns="91440" tIns="45720" rIns="91440" bIns="45720" rtlCol="0" anchor="t">
            <a:spAutoFit/>
          </a:bodyPr>
          <a:lstStyle/>
          <a:p>
            <a:r>
              <a:rPr lang="en-US" sz="1000" b="1">
                <a:solidFill>
                  <a:schemeClr val="bg1"/>
                </a:solidFill>
              </a:rPr>
              <a:t>Low Cash Balance</a:t>
            </a:r>
          </a:p>
        </p:txBody>
      </p:sp>
      <p:sp>
        <p:nvSpPr>
          <p:cNvPr id="16" name="TextBox 15">
            <a:extLst>
              <a:ext uri="{FF2B5EF4-FFF2-40B4-BE49-F238E27FC236}">
                <a16:creationId xmlns:a16="http://schemas.microsoft.com/office/drawing/2014/main" id="{6F558BB7-DB2D-F1B5-2DBC-D71823E18C2E}"/>
              </a:ext>
            </a:extLst>
          </p:cNvPr>
          <p:cNvSpPr txBox="1"/>
          <p:nvPr/>
        </p:nvSpPr>
        <p:spPr>
          <a:xfrm>
            <a:off x="8800528" y="1686646"/>
            <a:ext cx="983026" cy="246219"/>
          </a:xfrm>
          <a:prstGeom prst="rect">
            <a:avLst/>
          </a:prstGeom>
          <a:noFill/>
        </p:spPr>
        <p:txBody>
          <a:bodyPr wrap="square" lIns="91440" tIns="45720" rIns="91440" bIns="45720" rtlCol="0" anchor="t">
            <a:spAutoFit/>
          </a:bodyPr>
          <a:lstStyle/>
          <a:p>
            <a:r>
              <a:rPr lang="en-US" sz="1000" b="1"/>
              <a:t>Low Risks</a:t>
            </a:r>
          </a:p>
        </p:txBody>
      </p:sp>
      <p:sp>
        <p:nvSpPr>
          <p:cNvPr id="17" name="TextBox 16">
            <a:extLst>
              <a:ext uri="{FF2B5EF4-FFF2-40B4-BE49-F238E27FC236}">
                <a16:creationId xmlns:a16="http://schemas.microsoft.com/office/drawing/2014/main" id="{5BBDF7FE-9F65-2364-9BEC-5DB537DB8BB2}"/>
              </a:ext>
            </a:extLst>
          </p:cNvPr>
          <p:cNvSpPr txBox="1"/>
          <p:nvPr/>
        </p:nvSpPr>
        <p:spPr>
          <a:xfrm>
            <a:off x="9891451" y="1734672"/>
            <a:ext cx="1092628" cy="246221"/>
          </a:xfrm>
          <a:prstGeom prst="rect">
            <a:avLst/>
          </a:prstGeom>
          <a:solidFill>
            <a:srgbClr val="FFC000"/>
          </a:solidFill>
          <a:ln>
            <a:noFill/>
          </a:ln>
        </p:spPr>
        <p:txBody>
          <a:bodyPr wrap="square" lIns="91440" tIns="45720" rIns="91440" bIns="45720" rtlCol="0" anchor="t">
            <a:spAutoFit/>
          </a:bodyPr>
          <a:lstStyle/>
          <a:p>
            <a:r>
              <a:rPr lang="en-US" sz="1000" b="1"/>
              <a:t>Low inventory</a:t>
            </a:r>
          </a:p>
        </p:txBody>
      </p:sp>
      <p:sp>
        <p:nvSpPr>
          <p:cNvPr id="18" name="TextBox 17">
            <a:extLst>
              <a:ext uri="{FF2B5EF4-FFF2-40B4-BE49-F238E27FC236}">
                <a16:creationId xmlns:a16="http://schemas.microsoft.com/office/drawing/2014/main" id="{D763767A-7CBE-3ADD-40A9-DB62A81F0170}"/>
              </a:ext>
            </a:extLst>
          </p:cNvPr>
          <p:cNvSpPr txBox="1"/>
          <p:nvPr/>
        </p:nvSpPr>
        <p:spPr>
          <a:xfrm>
            <a:off x="11044400" y="1732794"/>
            <a:ext cx="983024" cy="246221"/>
          </a:xfrm>
          <a:prstGeom prst="rect">
            <a:avLst/>
          </a:prstGeom>
          <a:solidFill>
            <a:srgbClr val="FFC000"/>
          </a:solidFill>
          <a:ln>
            <a:noFill/>
          </a:ln>
        </p:spPr>
        <p:txBody>
          <a:bodyPr wrap="square" lIns="91440" tIns="45720" rIns="91440" bIns="45720" rtlCol="0" anchor="t">
            <a:spAutoFit/>
          </a:bodyPr>
          <a:lstStyle/>
          <a:p>
            <a:r>
              <a:rPr lang="en-US" sz="1000" b="1"/>
              <a:t>Thin Margins</a:t>
            </a:r>
          </a:p>
        </p:txBody>
      </p:sp>
      <p:sp>
        <p:nvSpPr>
          <p:cNvPr id="20" name="Rectangle 19">
            <a:extLst>
              <a:ext uri="{FF2B5EF4-FFF2-40B4-BE49-F238E27FC236}">
                <a16:creationId xmlns:a16="http://schemas.microsoft.com/office/drawing/2014/main" id="{48129F74-671E-2748-6D7C-2BD446017235}"/>
              </a:ext>
            </a:extLst>
          </p:cNvPr>
          <p:cNvSpPr/>
          <p:nvPr/>
        </p:nvSpPr>
        <p:spPr>
          <a:xfrm>
            <a:off x="9793884" y="4116577"/>
            <a:ext cx="1544718"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1" name="Rectangle 20">
            <a:extLst>
              <a:ext uri="{FF2B5EF4-FFF2-40B4-BE49-F238E27FC236}">
                <a16:creationId xmlns:a16="http://schemas.microsoft.com/office/drawing/2014/main" id="{1E7C7493-6DB5-22DF-40AF-C032A94A750B}"/>
              </a:ext>
            </a:extLst>
          </p:cNvPr>
          <p:cNvSpPr/>
          <p:nvPr/>
        </p:nvSpPr>
        <p:spPr>
          <a:xfrm>
            <a:off x="11518448" y="4129276"/>
            <a:ext cx="547955" cy="793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6" name="Rectangle: Rounded Corners 31">
            <a:extLst>
              <a:ext uri="{FF2B5EF4-FFF2-40B4-BE49-F238E27FC236}">
                <a16:creationId xmlns:a16="http://schemas.microsoft.com/office/drawing/2014/main" id="{C7A58994-529B-7B06-4BFF-6E332D67161D}"/>
              </a:ext>
            </a:extLst>
          </p:cNvPr>
          <p:cNvSpPr/>
          <p:nvPr/>
        </p:nvSpPr>
        <p:spPr>
          <a:xfrm>
            <a:off x="8786147" y="3263756"/>
            <a:ext cx="3335399" cy="33600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MGD to add 100 stores by 2025 and revenue/store has been consistently growing @ 10% for last 3 years</a:t>
            </a:r>
          </a:p>
        </p:txBody>
      </p:sp>
      <p:sp>
        <p:nvSpPr>
          <p:cNvPr id="4" name="TextBox 3">
            <a:extLst>
              <a:ext uri="{FF2B5EF4-FFF2-40B4-BE49-F238E27FC236}">
                <a16:creationId xmlns:a16="http://schemas.microsoft.com/office/drawing/2014/main" id="{DEBAE38B-FFC9-98BE-167D-041D72CDF522}"/>
              </a:ext>
            </a:extLst>
          </p:cNvPr>
          <p:cNvSpPr txBox="1"/>
          <p:nvPr/>
        </p:nvSpPr>
        <p:spPr>
          <a:xfrm>
            <a:off x="9168494" y="2801222"/>
            <a:ext cx="571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405 Stores</a:t>
            </a:r>
          </a:p>
        </p:txBody>
      </p:sp>
      <p:sp>
        <p:nvSpPr>
          <p:cNvPr id="29" name="Multiplication Sign 28">
            <a:extLst>
              <a:ext uri="{FF2B5EF4-FFF2-40B4-BE49-F238E27FC236}">
                <a16:creationId xmlns:a16="http://schemas.microsoft.com/office/drawing/2014/main" id="{1FBBBA61-80F9-7266-1CB9-663BC2E79B40}"/>
              </a:ext>
            </a:extLst>
          </p:cNvPr>
          <p:cNvSpPr/>
          <p:nvPr/>
        </p:nvSpPr>
        <p:spPr>
          <a:xfrm>
            <a:off x="9646193" y="2857316"/>
            <a:ext cx="146107" cy="177773"/>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042B5646-353D-5BFD-CAF3-E75A394A0355}"/>
              </a:ext>
            </a:extLst>
          </p:cNvPr>
          <p:cNvSpPr/>
          <p:nvPr/>
        </p:nvSpPr>
        <p:spPr>
          <a:xfrm>
            <a:off x="11016673" y="2773803"/>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oney outline">
            <a:extLst>
              <a:ext uri="{FF2B5EF4-FFF2-40B4-BE49-F238E27FC236}">
                <a16:creationId xmlns:a16="http://schemas.microsoft.com/office/drawing/2014/main" id="{4C76C27E-C717-7D74-A254-5B16BBA5CB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75000" y="2811185"/>
            <a:ext cx="263602" cy="263603"/>
          </a:xfrm>
          <a:prstGeom prst="rect">
            <a:avLst/>
          </a:prstGeom>
        </p:spPr>
      </p:pic>
      <p:sp>
        <p:nvSpPr>
          <p:cNvPr id="38" name="Equals 37">
            <a:extLst>
              <a:ext uri="{FF2B5EF4-FFF2-40B4-BE49-F238E27FC236}">
                <a16:creationId xmlns:a16="http://schemas.microsoft.com/office/drawing/2014/main" id="{5E577CC0-226F-206E-6C68-C8A630F218E4}"/>
              </a:ext>
            </a:extLst>
          </p:cNvPr>
          <p:cNvSpPr/>
          <p:nvPr/>
        </p:nvSpPr>
        <p:spPr>
          <a:xfrm>
            <a:off x="10729317" y="2854072"/>
            <a:ext cx="188862" cy="167524"/>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4E570B3E-2AD4-58C9-CB69-901FFF71F765}"/>
              </a:ext>
            </a:extLst>
          </p:cNvPr>
          <p:cNvSpPr txBox="1"/>
          <p:nvPr/>
        </p:nvSpPr>
        <p:spPr>
          <a:xfrm>
            <a:off x="10187184" y="2788522"/>
            <a:ext cx="536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b="1"/>
              <a:t>139 Cr</a:t>
            </a:r>
          </a:p>
          <a:p>
            <a:pPr algn="ctr"/>
            <a:r>
              <a:rPr lang="en-US" sz="900" b="1"/>
              <a:t>/Store</a:t>
            </a:r>
          </a:p>
        </p:txBody>
      </p:sp>
      <p:sp>
        <p:nvSpPr>
          <p:cNvPr id="40" name="Rectangle: Rounded Corners 31">
            <a:extLst>
              <a:ext uri="{FF2B5EF4-FFF2-40B4-BE49-F238E27FC236}">
                <a16:creationId xmlns:a16="http://schemas.microsoft.com/office/drawing/2014/main" id="{9A55C841-1BA4-5DE1-54FC-D98250FBAB5F}"/>
              </a:ext>
            </a:extLst>
          </p:cNvPr>
          <p:cNvSpPr/>
          <p:nvPr/>
        </p:nvSpPr>
        <p:spPr>
          <a:xfrm>
            <a:off x="8820314" y="5239155"/>
            <a:ext cx="846000" cy="1157070"/>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000000"/>
                </a:solidFill>
              </a:rPr>
              <a:t>This is observed to  proportional w.r.t to revenue.</a:t>
            </a:r>
          </a:p>
          <a:p>
            <a:pPr algn="ctr"/>
            <a:r>
              <a:rPr lang="en-US" sz="900" b="1">
                <a:solidFill>
                  <a:srgbClr val="000000"/>
                </a:solidFill>
              </a:rPr>
              <a:t>22-27% revenues</a:t>
            </a:r>
            <a:r>
              <a:rPr lang="en-US" sz="900">
                <a:solidFill>
                  <a:srgbClr val="000000"/>
                </a:solidFill>
              </a:rPr>
              <a:t>.</a:t>
            </a:r>
          </a:p>
        </p:txBody>
      </p:sp>
      <p:sp>
        <p:nvSpPr>
          <p:cNvPr id="44" name="Oval 43">
            <a:extLst>
              <a:ext uri="{FF2B5EF4-FFF2-40B4-BE49-F238E27FC236}">
                <a16:creationId xmlns:a16="http://schemas.microsoft.com/office/drawing/2014/main" id="{B26F73C1-D9B7-63D1-6DAA-8845E40D085C}"/>
              </a:ext>
            </a:extLst>
          </p:cNvPr>
          <p:cNvSpPr/>
          <p:nvPr/>
        </p:nvSpPr>
        <p:spPr>
          <a:xfrm>
            <a:off x="11613041" y="4248311"/>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29" descr="Gold bars outline">
            <a:extLst>
              <a:ext uri="{FF2B5EF4-FFF2-40B4-BE49-F238E27FC236}">
                <a16:creationId xmlns:a16="http://schemas.microsoft.com/office/drawing/2014/main" id="{D8B3E37A-0189-9B63-70F2-8EB255AD9B1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631691" y="4235639"/>
            <a:ext cx="340292" cy="355949"/>
          </a:xfrm>
          <a:prstGeom prst="rect">
            <a:avLst/>
          </a:prstGeom>
        </p:spPr>
      </p:pic>
      <p:sp>
        <p:nvSpPr>
          <p:cNvPr id="48" name="Rectangle 47">
            <a:extLst>
              <a:ext uri="{FF2B5EF4-FFF2-40B4-BE49-F238E27FC236}">
                <a16:creationId xmlns:a16="http://schemas.microsoft.com/office/drawing/2014/main" id="{6057C9A8-CFCE-372C-C8E4-D62338B5F5E1}"/>
              </a:ext>
            </a:extLst>
          </p:cNvPr>
          <p:cNvSpPr/>
          <p:nvPr/>
        </p:nvSpPr>
        <p:spPr>
          <a:xfrm>
            <a:off x="8786262" y="2351781"/>
            <a:ext cx="3335457" cy="327307"/>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Income Projections based on key metrics  FY 24-25</a:t>
            </a:r>
            <a:endParaRPr lang="en-US"/>
          </a:p>
        </p:txBody>
      </p:sp>
      <p:sp>
        <p:nvSpPr>
          <p:cNvPr id="49" name="Rectangle 48">
            <a:extLst>
              <a:ext uri="{FF2B5EF4-FFF2-40B4-BE49-F238E27FC236}">
                <a16:creationId xmlns:a16="http://schemas.microsoft.com/office/drawing/2014/main" id="{C16FE2A9-87DE-9403-6AEC-62F77C78C751}"/>
              </a:ext>
            </a:extLst>
          </p:cNvPr>
          <p:cNvSpPr/>
          <p:nvPr/>
        </p:nvSpPr>
        <p:spPr>
          <a:xfrm>
            <a:off x="8800528" y="844829"/>
            <a:ext cx="3321191" cy="254305"/>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Risks to consider</a:t>
            </a:r>
          </a:p>
        </p:txBody>
      </p:sp>
      <p:sp>
        <p:nvSpPr>
          <p:cNvPr id="24" name="TextBox 23">
            <a:extLst>
              <a:ext uri="{FF2B5EF4-FFF2-40B4-BE49-F238E27FC236}">
                <a16:creationId xmlns:a16="http://schemas.microsoft.com/office/drawing/2014/main" id="{BB25C80A-0A56-FC9A-11E0-F537730AFA8B}"/>
              </a:ext>
            </a:extLst>
          </p:cNvPr>
          <p:cNvSpPr txBox="1"/>
          <p:nvPr/>
        </p:nvSpPr>
        <p:spPr>
          <a:xfrm>
            <a:off x="11411745" y="2797020"/>
            <a:ext cx="523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56,241 </a:t>
            </a:r>
          </a:p>
          <a:p>
            <a:r>
              <a:rPr lang="en-US" sz="900" b="1"/>
              <a:t>Cr.</a:t>
            </a:r>
          </a:p>
        </p:txBody>
      </p:sp>
      <p:sp>
        <p:nvSpPr>
          <p:cNvPr id="31" name="Rounded Rectangle 6">
            <a:extLst>
              <a:ext uri="{FF2B5EF4-FFF2-40B4-BE49-F238E27FC236}">
                <a16:creationId xmlns:a16="http://schemas.microsoft.com/office/drawing/2014/main" id="{19BC19AB-4151-8533-D728-D5D2D6775599}"/>
              </a:ext>
            </a:extLst>
          </p:cNvPr>
          <p:cNvSpPr/>
          <p:nvPr/>
        </p:nvSpPr>
        <p:spPr>
          <a:xfrm>
            <a:off x="422648" y="4796171"/>
            <a:ext cx="6329120" cy="330707"/>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C14F93-13B8-07BE-A5F1-07078F3AE92B}"/>
              </a:ext>
            </a:extLst>
          </p:cNvPr>
          <p:cNvSpPr/>
          <p:nvPr/>
        </p:nvSpPr>
        <p:spPr>
          <a:xfrm>
            <a:off x="10393658" y="4203586"/>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5FE735C-1D43-C0EA-CD1B-7ECFA3C1500A}"/>
              </a:ext>
            </a:extLst>
          </p:cNvPr>
          <p:cNvSpPr txBox="1"/>
          <p:nvPr/>
        </p:nvSpPr>
        <p:spPr>
          <a:xfrm>
            <a:off x="10234076" y="4612095"/>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23,376 Cr</a:t>
            </a:r>
          </a:p>
        </p:txBody>
      </p:sp>
      <p:sp>
        <p:nvSpPr>
          <p:cNvPr id="23" name="TextBox 22">
            <a:extLst>
              <a:ext uri="{FF2B5EF4-FFF2-40B4-BE49-F238E27FC236}">
                <a16:creationId xmlns:a16="http://schemas.microsoft.com/office/drawing/2014/main" id="{82795654-7E8E-A008-38B7-EC476C251D60}"/>
              </a:ext>
            </a:extLst>
          </p:cNvPr>
          <p:cNvSpPr txBox="1"/>
          <p:nvPr/>
        </p:nvSpPr>
        <p:spPr>
          <a:xfrm>
            <a:off x="8792779" y="3605519"/>
            <a:ext cx="3335399" cy="246221"/>
          </a:xfrm>
          <a:prstGeom prst="rect">
            <a:avLst/>
          </a:prstGeom>
          <a:solidFill>
            <a:schemeClr val="accent6">
              <a:lumMod val="75000"/>
            </a:schemeClr>
          </a:solidFill>
          <a:ln>
            <a:noFill/>
          </a:ln>
        </p:spPr>
        <p:txBody>
          <a:bodyPr wrap="square" lIns="91440" tIns="45720" rIns="91440" bIns="45720" rtlCol="0" anchor="t">
            <a:spAutoFit/>
          </a:bodyPr>
          <a:lstStyle/>
          <a:p>
            <a:r>
              <a:rPr lang="en-US" sz="1000" b="1">
                <a:solidFill>
                  <a:srgbClr val="FFFFFF"/>
                </a:solidFill>
              </a:rPr>
              <a:t>REVENUE</a:t>
            </a:r>
          </a:p>
        </p:txBody>
      </p:sp>
      <p:sp>
        <p:nvSpPr>
          <p:cNvPr id="30" name="TextBox 29">
            <a:extLst>
              <a:ext uri="{FF2B5EF4-FFF2-40B4-BE49-F238E27FC236}">
                <a16:creationId xmlns:a16="http://schemas.microsoft.com/office/drawing/2014/main" id="{E3FCCF93-C2FF-61E8-0A77-2A744F140A7D}"/>
              </a:ext>
            </a:extLst>
          </p:cNvPr>
          <p:cNvSpPr txBox="1"/>
          <p:nvPr/>
        </p:nvSpPr>
        <p:spPr>
          <a:xfrm>
            <a:off x="9789965" y="4896718"/>
            <a:ext cx="1554377"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Purchase of stock traded + Operating Expenses</a:t>
            </a:r>
          </a:p>
        </p:txBody>
      </p:sp>
      <p:sp>
        <p:nvSpPr>
          <p:cNvPr id="4099" name="Rectangle 4098">
            <a:extLst>
              <a:ext uri="{FF2B5EF4-FFF2-40B4-BE49-F238E27FC236}">
                <a16:creationId xmlns:a16="http://schemas.microsoft.com/office/drawing/2014/main" id="{D658C37C-41A1-82C8-9464-4531C3030282}"/>
              </a:ext>
            </a:extLst>
          </p:cNvPr>
          <p:cNvSpPr/>
          <p:nvPr/>
        </p:nvSpPr>
        <p:spPr>
          <a:xfrm>
            <a:off x="8820314" y="4109606"/>
            <a:ext cx="846000"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100" name="Oval 4099">
            <a:extLst>
              <a:ext uri="{FF2B5EF4-FFF2-40B4-BE49-F238E27FC236}">
                <a16:creationId xmlns:a16="http://schemas.microsoft.com/office/drawing/2014/main" id="{8EA7C04D-A148-CAF3-D878-10D1612F4081}"/>
              </a:ext>
            </a:extLst>
          </p:cNvPr>
          <p:cNvSpPr/>
          <p:nvPr/>
        </p:nvSpPr>
        <p:spPr>
          <a:xfrm>
            <a:off x="9039628" y="4202344"/>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Graphic 4100" descr="Freight outline">
            <a:extLst>
              <a:ext uri="{FF2B5EF4-FFF2-40B4-BE49-F238E27FC236}">
                <a16:creationId xmlns:a16="http://schemas.microsoft.com/office/drawing/2014/main" id="{D4E7DCF4-7A0F-3E93-6DE2-930FE93E0A7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64810" y="4219006"/>
            <a:ext cx="319578" cy="319578"/>
          </a:xfrm>
          <a:prstGeom prst="rect">
            <a:avLst/>
          </a:prstGeom>
        </p:spPr>
      </p:pic>
      <p:sp>
        <p:nvSpPr>
          <p:cNvPr id="4102" name="TextBox 4101">
            <a:extLst>
              <a:ext uri="{FF2B5EF4-FFF2-40B4-BE49-F238E27FC236}">
                <a16:creationId xmlns:a16="http://schemas.microsoft.com/office/drawing/2014/main" id="{1D74EF96-D6BE-A1EB-28DA-B7AA54F0D49E}"/>
              </a:ext>
            </a:extLst>
          </p:cNvPr>
          <p:cNvSpPr txBox="1"/>
          <p:nvPr/>
        </p:nvSpPr>
        <p:spPr>
          <a:xfrm>
            <a:off x="8930846" y="46108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12,631 Cr</a:t>
            </a:r>
          </a:p>
        </p:txBody>
      </p:sp>
      <p:sp>
        <p:nvSpPr>
          <p:cNvPr id="4103" name="TextBox 4102">
            <a:extLst>
              <a:ext uri="{FF2B5EF4-FFF2-40B4-BE49-F238E27FC236}">
                <a16:creationId xmlns:a16="http://schemas.microsoft.com/office/drawing/2014/main" id="{E7AF020F-0810-D7E5-DA6E-3137D4C3E9CF}"/>
              </a:ext>
            </a:extLst>
          </p:cNvPr>
          <p:cNvSpPr txBox="1"/>
          <p:nvPr/>
        </p:nvSpPr>
        <p:spPr>
          <a:xfrm>
            <a:off x="8809097" y="4895477"/>
            <a:ext cx="868435"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Cost Materials Consumed</a:t>
            </a:r>
          </a:p>
        </p:txBody>
      </p:sp>
      <p:sp>
        <p:nvSpPr>
          <p:cNvPr id="4104" name="Rectangle: Rounded Corners 31">
            <a:extLst>
              <a:ext uri="{FF2B5EF4-FFF2-40B4-BE49-F238E27FC236}">
                <a16:creationId xmlns:a16="http://schemas.microsoft.com/office/drawing/2014/main" id="{1B07E7DF-CED9-424D-A6EB-9417E8137000}"/>
              </a:ext>
            </a:extLst>
          </p:cNvPr>
          <p:cNvSpPr/>
          <p:nvPr/>
        </p:nvSpPr>
        <p:spPr>
          <a:xfrm>
            <a:off x="9789065" y="5228939"/>
            <a:ext cx="1544718" cy="1167286"/>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This is highly driven by purchase of gold and diamond. Hence directly proportional to revenue</a:t>
            </a:r>
          </a:p>
          <a:p>
            <a:pPr algn="ctr"/>
            <a:r>
              <a:rPr lang="en-US" sz="1000" b="1">
                <a:solidFill>
                  <a:srgbClr val="000000"/>
                </a:solidFill>
              </a:rPr>
              <a:t>(40-45% of revenues)</a:t>
            </a:r>
          </a:p>
        </p:txBody>
      </p:sp>
      <p:sp>
        <p:nvSpPr>
          <p:cNvPr id="4106" name="Rectangle: Rounded Corners 31">
            <a:extLst>
              <a:ext uri="{FF2B5EF4-FFF2-40B4-BE49-F238E27FC236}">
                <a16:creationId xmlns:a16="http://schemas.microsoft.com/office/drawing/2014/main" id="{10BD0073-A7AE-6B36-2384-6263B8D813D5}"/>
              </a:ext>
            </a:extLst>
          </p:cNvPr>
          <p:cNvSpPr/>
          <p:nvPr/>
        </p:nvSpPr>
        <p:spPr>
          <a:xfrm>
            <a:off x="11522759" y="5223686"/>
            <a:ext cx="543644" cy="116728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solidFill>
                  <a:srgbClr val="000000"/>
                </a:solidFill>
              </a:rPr>
              <a:t>Very thin margin of </a:t>
            </a:r>
          </a:p>
          <a:p>
            <a:pPr algn="ctr"/>
            <a:r>
              <a:rPr lang="en-US" sz="800" b="1">
                <a:solidFill>
                  <a:srgbClr val="000000"/>
                </a:solidFill>
              </a:rPr>
              <a:t>2-5%</a:t>
            </a:r>
          </a:p>
        </p:txBody>
      </p:sp>
      <p:sp>
        <p:nvSpPr>
          <p:cNvPr id="43" name="TextBox 42">
            <a:extLst>
              <a:ext uri="{FF2B5EF4-FFF2-40B4-BE49-F238E27FC236}">
                <a16:creationId xmlns:a16="http://schemas.microsoft.com/office/drawing/2014/main" id="{8A33165B-6CB8-3165-2B55-2681F7CFF2CC}"/>
              </a:ext>
            </a:extLst>
          </p:cNvPr>
          <p:cNvSpPr txBox="1"/>
          <p:nvPr/>
        </p:nvSpPr>
        <p:spPr>
          <a:xfrm>
            <a:off x="11464099" y="46362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1,642 Cr</a:t>
            </a:r>
          </a:p>
        </p:txBody>
      </p:sp>
      <p:sp>
        <p:nvSpPr>
          <p:cNvPr id="50" name="TextBox 49">
            <a:extLst>
              <a:ext uri="{FF2B5EF4-FFF2-40B4-BE49-F238E27FC236}">
                <a16:creationId xmlns:a16="http://schemas.microsoft.com/office/drawing/2014/main" id="{CABD2647-94AC-056A-074D-41395EDDAD53}"/>
              </a:ext>
            </a:extLst>
          </p:cNvPr>
          <p:cNvSpPr txBox="1"/>
          <p:nvPr/>
        </p:nvSpPr>
        <p:spPr>
          <a:xfrm>
            <a:off x="11521415" y="4911211"/>
            <a:ext cx="561365" cy="307777"/>
          </a:xfrm>
          <a:prstGeom prst="rect">
            <a:avLst/>
          </a:prstGeom>
          <a:solidFill>
            <a:schemeClr val="accent6">
              <a:lumMod val="75000"/>
            </a:schemeClr>
          </a:solidFill>
          <a:ln>
            <a:noFill/>
          </a:ln>
        </p:spPr>
        <p:txBody>
          <a:bodyPr wrap="square" lIns="91440" tIns="45720" rIns="91440" bIns="45720" rtlCol="0" anchor="t">
            <a:spAutoFit/>
          </a:bodyPr>
          <a:lstStyle/>
          <a:p>
            <a:r>
              <a:rPr lang="en-US" sz="700" b="1">
                <a:solidFill>
                  <a:srgbClr val="FFFFFF"/>
                </a:solidFill>
              </a:rPr>
              <a:t>EBITDA</a:t>
            </a:r>
          </a:p>
          <a:p>
            <a:endParaRPr lang="en-US" sz="700" b="1">
              <a:solidFill>
                <a:srgbClr val="FFFFFF"/>
              </a:solidFill>
            </a:endParaRPr>
          </a:p>
        </p:txBody>
      </p:sp>
      <p:sp>
        <p:nvSpPr>
          <p:cNvPr id="51" name="TextBox 50">
            <a:extLst>
              <a:ext uri="{FF2B5EF4-FFF2-40B4-BE49-F238E27FC236}">
                <a16:creationId xmlns:a16="http://schemas.microsoft.com/office/drawing/2014/main" id="{450C0FD2-A7F7-FF06-D9DC-2C2ECAED01B5}"/>
              </a:ext>
            </a:extLst>
          </p:cNvPr>
          <p:cNvSpPr txBox="1"/>
          <p:nvPr/>
        </p:nvSpPr>
        <p:spPr>
          <a:xfrm>
            <a:off x="8792780" y="3861759"/>
            <a:ext cx="2551562" cy="249694"/>
          </a:xfrm>
          <a:prstGeom prst="rect">
            <a:avLst/>
          </a:prstGeom>
          <a:solidFill>
            <a:srgbClr val="C00000"/>
          </a:solidFill>
          <a:ln>
            <a:noFill/>
          </a:ln>
        </p:spPr>
        <p:txBody>
          <a:bodyPr wrap="square" lIns="91440" tIns="45720" rIns="91440" bIns="45720" rtlCol="0" anchor="t">
            <a:spAutoFit/>
          </a:bodyPr>
          <a:lstStyle/>
          <a:p>
            <a:r>
              <a:rPr lang="en-US" sz="1000" b="1">
                <a:solidFill>
                  <a:srgbClr val="FFFFFF"/>
                </a:solidFill>
              </a:rPr>
              <a:t>COSTS</a:t>
            </a:r>
          </a:p>
        </p:txBody>
      </p:sp>
      <p:sp>
        <p:nvSpPr>
          <p:cNvPr id="53" name="Down Arrow 52">
            <a:extLst>
              <a:ext uri="{FF2B5EF4-FFF2-40B4-BE49-F238E27FC236}">
                <a16:creationId xmlns:a16="http://schemas.microsoft.com/office/drawing/2014/main" id="{2174CD99-5943-0FAC-3BB1-3B344F0D4FB4}"/>
              </a:ext>
            </a:extLst>
          </p:cNvPr>
          <p:cNvSpPr/>
          <p:nvPr/>
        </p:nvSpPr>
        <p:spPr>
          <a:xfrm>
            <a:off x="10337643" y="3746512"/>
            <a:ext cx="228600" cy="2921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Inventory outline">
            <a:extLst>
              <a:ext uri="{FF2B5EF4-FFF2-40B4-BE49-F238E27FC236}">
                <a16:creationId xmlns:a16="http://schemas.microsoft.com/office/drawing/2014/main" id="{ABD44B01-5364-4AD4-1691-1644A5F2D1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421087" y="4224004"/>
            <a:ext cx="318912" cy="318912"/>
          </a:xfrm>
          <a:prstGeom prst="rect">
            <a:avLst/>
          </a:prstGeom>
        </p:spPr>
      </p:pic>
    </p:spTree>
    <p:extLst>
      <p:ext uri="{BB962C8B-B14F-4D97-AF65-F5344CB8AC3E}">
        <p14:creationId xmlns:p14="http://schemas.microsoft.com/office/powerpoint/2010/main" val="34945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2416D-BAFA-8C49-10FD-2D5C11C96201}"/>
            </a:ext>
          </a:extLst>
        </p:cNvPr>
        <p:cNvGrpSpPr/>
        <p:nvPr/>
      </p:nvGrpSpPr>
      <p:grpSpPr>
        <a:xfrm>
          <a:off x="0" y="0"/>
          <a:ext cx="0" cy="0"/>
          <a:chOff x="0" y="0"/>
          <a:chExt cx="0" cy="0"/>
        </a:xfrm>
      </p:grpSpPr>
      <p:pic>
        <p:nvPicPr>
          <p:cNvPr id="25" name="Picture 2" descr="Malabar Gold and Diamonds - Wikipedia">
            <a:extLst>
              <a:ext uri="{FF2B5EF4-FFF2-40B4-BE49-F238E27FC236}">
                <a16:creationId xmlns:a16="http://schemas.microsoft.com/office/drawing/2014/main" id="{E68EFA69-623B-9C56-F710-D88794B9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13367" y="-19677"/>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D0C7FDB7-01A5-432F-B3B8-7F4F883C2BEA}"/>
              </a:ext>
            </a:extLst>
          </p:cNvPr>
          <p:cNvSpPr/>
          <p:nvPr/>
        </p:nvSpPr>
        <p:spPr>
          <a:xfrm>
            <a:off x="643900" y="65548"/>
            <a:ext cx="3688070" cy="34356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Malabar Gold &amp; Diamonds</a:t>
            </a:r>
          </a:p>
        </p:txBody>
      </p:sp>
      <p:sp>
        <p:nvSpPr>
          <p:cNvPr id="16" name="TextBox 15">
            <a:extLst>
              <a:ext uri="{FF2B5EF4-FFF2-40B4-BE49-F238E27FC236}">
                <a16:creationId xmlns:a16="http://schemas.microsoft.com/office/drawing/2014/main" id="{A8A84D34-FCD1-8EB4-FAD3-A7FFDE7CD63A}"/>
              </a:ext>
            </a:extLst>
          </p:cNvPr>
          <p:cNvSpPr txBox="1"/>
          <p:nvPr/>
        </p:nvSpPr>
        <p:spPr>
          <a:xfrm>
            <a:off x="653065" y="581492"/>
            <a:ext cx="3456669" cy="200055"/>
          </a:xfrm>
          <a:prstGeom prst="rect">
            <a:avLst/>
          </a:prstGeom>
          <a:noFill/>
        </p:spPr>
        <p:txBody>
          <a:bodyPr wrap="square" rtlCol="0">
            <a:spAutoFit/>
          </a:bodyPr>
          <a:lstStyle/>
          <a:p>
            <a:r>
              <a:rPr lang="en-US" sz="700"/>
              <a:t>*Malabar Gold Ltd. rebranded as Malabar Gold &amp;  Diamonds in 2012 </a:t>
            </a:r>
          </a:p>
        </p:txBody>
      </p:sp>
      <p:cxnSp>
        <p:nvCxnSpPr>
          <p:cNvPr id="22" name="Straight Connector 21">
            <a:extLst>
              <a:ext uri="{FF2B5EF4-FFF2-40B4-BE49-F238E27FC236}">
                <a16:creationId xmlns:a16="http://schemas.microsoft.com/office/drawing/2014/main" id="{6833B43B-3F7E-23C5-4B74-ACD19E3BC2FB}"/>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2544A1F-5C8F-E51E-1EFA-1B40681F4DC0}"/>
              </a:ext>
            </a:extLst>
          </p:cNvPr>
          <p:cNvSpPr txBox="1"/>
          <p:nvPr/>
        </p:nvSpPr>
        <p:spPr>
          <a:xfrm>
            <a:off x="4151991" y="125835"/>
            <a:ext cx="2492190" cy="600164"/>
          </a:xfrm>
          <a:prstGeom prst="rect">
            <a:avLst/>
          </a:prstGeom>
          <a:noFill/>
        </p:spPr>
        <p:txBody>
          <a:bodyPr wrap="square">
            <a:spAutoFit/>
          </a:bodyPr>
          <a:lstStyle/>
          <a:p>
            <a:r>
              <a:rPr lang="en-IN" sz="1100" b="1">
                <a:solidFill>
                  <a:srgbClr val="7C084B"/>
                </a:solidFill>
              </a:rPr>
              <a:t>Manufactures, Sells &amp; Trades in Gold, Diamond Studded &amp; Silver Jewellery.</a:t>
            </a:r>
          </a:p>
        </p:txBody>
      </p:sp>
      <p:sp>
        <p:nvSpPr>
          <p:cNvPr id="17" name="TextBox 16">
            <a:extLst>
              <a:ext uri="{FF2B5EF4-FFF2-40B4-BE49-F238E27FC236}">
                <a16:creationId xmlns:a16="http://schemas.microsoft.com/office/drawing/2014/main" id="{9D3D86DB-FE9E-4B86-8718-9AACC728DEA9}"/>
              </a:ext>
            </a:extLst>
          </p:cNvPr>
          <p:cNvSpPr txBox="1"/>
          <p:nvPr/>
        </p:nvSpPr>
        <p:spPr>
          <a:xfrm>
            <a:off x="6618781" y="17559"/>
            <a:ext cx="357773" cy="553998"/>
          </a:xfrm>
          <a:prstGeom prst="rect">
            <a:avLst/>
          </a:prstGeom>
          <a:noFill/>
        </p:spPr>
        <p:txBody>
          <a:bodyPr wrap="square" rtlCol="0">
            <a:spAutoFit/>
          </a:bodyPr>
          <a:lstStyle/>
          <a:p>
            <a:r>
              <a:rPr lang="en-US" sz="3000"/>
              <a:t>“</a:t>
            </a:r>
          </a:p>
        </p:txBody>
      </p:sp>
      <p:sp>
        <p:nvSpPr>
          <p:cNvPr id="19" name="TextBox 18">
            <a:extLst>
              <a:ext uri="{FF2B5EF4-FFF2-40B4-BE49-F238E27FC236}">
                <a16:creationId xmlns:a16="http://schemas.microsoft.com/office/drawing/2014/main" id="{D08915C4-90CB-2C51-6146-FD98129A4F03}"/>
              </a:ext>
            </a:extLst>
          </p:cNvPr>
          <p:cNvSpPr txBox="1"/>
          <p:nvPr/>
        </p:nvSpPr>
        <p:spPr>
          <a:xfrm>
            <a:off x="6827920" y="127589"/>
            <a:ext cx="5364080" cy="600164"/>
          </a:xfrm>
          <a:prstGeom prst="rect">
            <a:avLst/>
          </a:prstGeom>
          <a:noFill/>
        </p:spPr>
        <p:txBody>
          <a:bodyPr wrap="square" rtlCol="0">
            <a:spAutoFit/>
          </a:bodyPr>
          <a:lstStyle/>
          <a:p>
            <a:r>
              <a:rPr lang="en-US" sz="1100" b="1">
                <a:solidFill>
                  <a:srgbClr val="7C0849"/>
                </a:solidFill>
              </a:rPr>
              <a:t>Our slogan is not just make-in-India but ‘ make-in-India and export to the World’. We are dutybound to the entire sector and our responsibility is not being just a gold smith.</a:t>
            </a:r>
          </a:p>
        </p:txBody>
      </p:sp>
      <p:sp>
        <p:nvSpPr>
          <p:cNvPr id="20" name="TextBox 19">
            <a:extLst>
              <a:ext uri="{FF2B5EF4-FFF2-40B4-BE49-F238E27FC236}">
                <a16:creationId xmlns:a16="http://schemas.microsoft.com/office/drawing/2014/main" id="{75319D71-4C12-E61A-E724-67ED702ECE42}"/>
              </a:ext>
            </a:extLst>
          </p:cNvPr>
          <p:cNvSpPr txBox="1"/>
          <p:nvPr/>
        </p:nvSpPr>
        <p:spPr>
          <a:xfrm>
            <a:off x="7679574" y="401139"/>
            <a:ext cx="357773" cy="553998"/>
          </a:xfrm>
          <a:prstGeom prst="rect">
            <a:avLst/>
          </a:prstGeom>
          <a:noFill/>
        </p:spPr>
        <p:txBody>
          <a:bodyPr wrap="square" rtlCol="0">
            <a:spAutoFit/>
          </a:bodyPr>
          <a:lstStyle/>
          <a:p>
            <a:r>
              <a:rPr lang="en-US" sz="3000"/>
              <a:t>”</a:t>
            </a:r>
          </a:p>
        </p:txBody>
      </p:sp>
      <p:sp>
        <p:nvSpPr>
          <p:cNvPr id="21" name="TextBox 20">
            <a:extLst>
              <a:ext uri="{FF2B5EF4-FFF2-40B4-BE49-F238E27FC236}">
                <a16:creationId xmlns:a16="http://schemas.microsoft.com/office/drawing/2014/main" id="{536E1487-C27C-CF10-050C-4A56EE40ADB4}"/>
              </a:ext>
            </a:extLst>
          </p:cNvPr>
          <p:cNvSpPr txBox="1"/>
          <p:nvPr/>
        </p:nvSpPr>
        <p:spPr>
          <a:xfrm>
            <a:off x="8691808" y="499274"/>
            <a:ext cx="3266398" cy="230832"/>
          </a:xfrm>
          <a:prstGeom prst="rect">
            <a:avLst/>
          </a:prstGeom>
          <a:noFill/>
        </p:spPr>
        <p:txBody>
          <a:bodyPr wrap="square">
            <a:spAutoFit/>
          </a:bodyPr>
          <a:lstStyle/>
          <a:p>
            <a:pPr algn="r"/>
            <a:r>
              <a:rPr lang="en-IN" sz="900" b="1" i="0">
                <a:solidFill>
                  <a:srgbClr val="001828"/>
                </a:solidFill>
                <a:effectLst/>
                <a:latin typeface="Aptos" panose="020B0004020202020204" pitchFamily="34" charset="0"/>
              </a:rPr>
              <a:t>- Asher Ottamoochikkal</a:t>
            </a:r>
            <a:r>
              <a:rPr lang="en-IN" sz="900" b="1">
                <a:solidFill>
                  <a:srgbClr val="001828"/>
                </a:solidFill>
                <a:latin typeface="Aptos" panose="020B0004020202020204" pitchFamily="34" charset="0"/>
              </a:rPr>
              <a:t> </a:t>
            </a:r>
            <a:r>
              <a:rPr lang="en-IN" sz="900">
                <a:solidFill>
                  <a:srgbClr val="696982"/>
                </a:solidFill>
                <a:latin typeface="Aptos" panose="020B0004020202020204" pitchFamily="34" charset="0"/>
              </a:rPr>
              <a:t>Managing Director, India Operations</a:t>
            </a:r>
            <a:endParaRPr lang="en-US" sz="900" i="0">
              <a:solidFill>
                <a:srgbClr val="696982"/>
              </a:solidFill>
              <a:effectLst/>
              <a:latin typeface="Aptos" panose="020B0004020202020204" pitchFamily="34" charset="0"/>
            </a:endParaRPr>
          </a:p>
        </p:txBody>
      </p:sp>
      <p:sp>
        <p:nvSpPr>
          <p:cNvPr id="75" name="TextBox 74">
            <a:extLst>
              <a:ext uri="{FF2B5EF4-FFF2-40B4-BE49-F238E27FC236}">
                <a16:creationId xmlns:a16="http://schemas.microsoft.com/office/drawing/2014/main" id="{B9C6A789-BB1F-1DCA-312C-02DE5C00589C}"/>
              </a:ext>
            </a:extLst>
          </p:cNvPr>
          <p:cNvSpPr txBox="1"/>
          <p:nvPr/>
        </p:nvSpPr>
        <p:spPr>
          <a:xfrm>
            <a:off x="655625" y="337865"/>
            <a:ext cx="2111325" cy="277458"/>
          </a:xfrm>
          <a:prstGeom prst="rect">
            <a:avLst/>
          </a:prstGeom>
          <a:noFill/>
        </p:spPr>
        <p:txBody>
          <a:bodyPr wrap="square">
            <a:spAutoFit/>
          </a:bodyPr>
          <a:lstStyle/>
          <a:p>
            <a:r>
              <a:rPr lang="en-IN" sz="1200" i="0">
                <a:solidFill>
                  <a:srgbClr val="7C0849"/>
                </a:solidFill>
                <a:effectLst/>
                <a:latin typeface="Aptos" panose="020B0004020202020204" pitchFamily="34" charset="0"/>
              </a:rPr>
              <a:t>Celebrate the beauty of life</a:t>
            </a:r>
            <a:endParaRPr lang="en-US" sz="1200">
              <a:solidFill>
                <a:srgbClr val="7C0849"/>
              </a:solidFill>
              <a:latin typeface="Aptos" panose="020B0004020202020204" pitchFamily="34" charset="0"/>
            </a:endParaRPr>
          </a:p>
        </p:txBody>
      </p:sp>
      <p:grpSp>
        <p:nvGrpSpPr>
          <p:cNvPr id="72" name="Group 71">
            <a:extLst>
              <a:ext uri="{FF2B5EF4-FFF2-40B4-BE49-F238E27FC236}">
                <a16:creationId xmlns:a16="http://schemas.microsoft.com/office/drawing/2014/main" id="{8B8BCD2A-C765-98EC-CA95-FABE004CAA6B}"/>
              </a:ext>
            </a:extLst>
          </p:cNvPr>
          <p:cNvGrpSpPr/>
          <p:nvPr/>
        </p:nvGrpSpPr>
        <p:grpSpPr>
          <a:xfrm>
            <a:off x="8133876" y="1519948"/>
            <a:ext cx="3968057" cy="5149927"/>
            <a:chOff x="8133876" y="1519948"/>
            <a:chExt cx="3968057" cy="5149927"/>
          </a:xfrm>
        </p:grpSpPr>
        <p:sp>
          <p:nvSpPr>
            <p:cNvPr id="70" name="Rounded Rectangle 69">
              <a:extLst>
                <a:ext uri="{FF2B5EF4-FFF2-40B4-BE49-F238E27FC236}">
                  <a16:creationId xmlns:a16="http://schemas.microsoft.com/office/drawing/2014/main" id="{70E3A184-E74A-791D-F240-7A75A9BC2B5E}"/>
                </a:ext>
              </a:extLst>
            </p:cNvPr>
            <p:cNvSpPr/>
            <p:nvPr/>
          </p:nvSpPr>
          <p:spPr>
            <a:xfrm>
              <a:off x="8133876" y="4435903"/>
              <a:ext cx="3839744" cy="2044519"/>
            </a:xfrm>
            <a:prstGeom prst="roundRect">
              <a:avLst>
                <a:gd name="adj" fmla="val 2639"/>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FAF07FB9-DEBC-4EC1-C0B2-AB417A552E56}"/>
                </a:ext>
              </a:extLst>
            </p:cNvPr>
            <p:cNvSpPr/>
            <p:nvPr/>
          </p:nvSpPr>
          <p:spPr>
            <a:xfrm>
              <a:off x="8133876" y="1854741"/>
              <a:ext cx="3867623" cy="2129989"/>
            </a:xfrm>
            <a:prstGeom prst="roundRect">
              <a:avLst>
                <a:gd name="adj" fmla="val 2453"/>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F00BF2D-73D6-A3B1-A8EE-F4A307AC8897}"/>
                </a:ext>
              </a:extLst>
            </p:cNvPr>
            <p:cNvSpPr/>
            <p:nvPr/>
          </p:nvSpPr>
          <p:spPr>
            <a:xfrm>
              <a:off x="8265774" y="5877680"/>
              <a:ext cx="504000" cy="504000"/>
            </a:xfrm>
            <a:prstGeom prst="rect">
              <a:avLst/>
            </a:prstGeom>
            <a:solidFill>
              <a:srgbClr val="7C08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D2B6A95-0DA0-ABFE-9954-56F8E8F46C73}"/>
                </a:ext>
              </a:extLst>
            </p:cNvPr>
            <p:cNvSpPr/>
            <p:nvPr/>
          </p:nvSpPr>
          <p:spPr>
            <a:xfrm>
              <a:off x="8265774" y="5164083"/>
              <a:ext cx="504000" cy="504000"/>
            </a:xfrm>
            <a:prstGeom prst="rect">
              <a:avLst/>
            </a:prstGeom>
            <a:solidFill>
              <a:srgbClr val="7C08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93DF106-0748-8C90-B24F-CBAEA8F41A9B}"/>
                </a:ext>
              </a:extLst>
            </p:cNvPr>
            <p:cNvSpPr/>
            <p:nvPr/>
          </p:nvSpPr>
          <p:spPr>
            <a:xfrm>
              <a:off x="8265774" y="3355880"/>
              <a:ext cx="504000" cy="504000"/>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3940C9A-9ED9-94E7-0113-81F279390C7F}"/>
                </a:ext>
              </a:extLst>
            </p:cNvPr>
            <p:cNvSpPr/>
            <p:nvPr/>
          </p:nvSpPr>
          <p:spPr>
            <a:xfrm>
              <a:off x="8265774" y="4505109"/>
              <a:ext cx="504000" cy="504000"/>
            </a:xfrm>
            <a:prstGeom prst="rect">
              <a:avLst/>
            </a:prstGeom>
            <a:solidFill>
              <a:srgbClr val="7C08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8395064-06B3-A851-F901-98039E189AE7}"/>
                </a:ext>
              </a:extLst>
            </p:cNvPr>
            <p:cNvSpPr/>
            <p:nvPr/>
          </p:nvSpPr>
          <p:spPr>
            <a:xfrm>
              <a:off x="8265774" y="2612375"/>
              <a:ext cx="504000" cy="504000"/>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D0A0098-2B62-FCC0-DF71-7CCF094FAA64}"/>
                </a:ext>
              </a:extLst>
            </p:cNvPr>
            <p:cNvSpPr/>
            <p:nvPr/>
          </p:nvSpPr>
          <p:spPr>
            <a:xfrm>
              <a:off x="8265774" y="1919693"/>
              <a:ext cx="504000" cy="504000"/>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89B45C-38BE-602B-8DD5-CD9409F897E2}"/>
                </a:ext>
              </a:extLst>
            </p:cNvPr>
            <p:cNvSpPr/>
            <p:nvPr/>
          </p:nvSpPr>
          <p:spPr>
            <a:xfrm>
              <a:off x="8133877" y="1519948"/>
              <a:ext cx="3867622" cy="31859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tx1"/>
                  </a:solidFill>
                </a:rPr>
                <a:t>Key Strengths &amp; Competitive Advantages</a:t>
              </a:r>
              <a:endParaRPr lang="en-US" sz="1200" b="1">
                <a:solidFill>
                  <a:schemeClr val="tx1"/>
                </a:solidFill>
              </a:endParaRPr>
            </a:p>
          </p:txBody>
        </p:sp>
        <p:sp>
          <p:nvSpPr>
            <p:cNvPr id="31" name="Rectangle 30">
              <a:extLst>
                <a:ext uri="{FF2B5EF4-FFF2-40B4-BE49-F238E27FC236}">
                  <a16:creationId xmlns:a16="http://schemas.microsoft.com/office/drawing/2014/main" id="{82E21CE1-E5F7-C94E-DB95-3A98074694E0}"/>
                </a:ext>
              </a:extLst>
            </p:cNvPr>
            <p:cNvSpPr/>
            <p:nvPr/>
          </p:nvSpPr>
          <p:spPr>
            <a:xfrm>
              <a:off x="8145450" y="4093794"/>
              <a:ext cx="3835515" cy="33251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tx1"/>
                  </a:solidFill>
                </a:rPr>
                <a:t>Challenges &amp; Risk Factors</a:t>
              </a:r>
              <a:endParaRPr lang="en-US" sz="1200" b="1">
                <a:solidFill>
                  <a:schemeClr val="tx1"/>
                </a:solidFill>
              </a:endParaRPr>
            </a:p>
          </p:txBody>
        </p:sp>
        <p:sp>
          <p:nvSpPr>
            <p:cNvPr id="33" name="TextBox 32">
              <a:extLst>
                <a:ext uri="{FF2B5EF4-FFF2-40B4-BE49-F238E27FC236}">
                  <a16:creationId xmlns:a16="http://schemas.microsoft.com/office/drawing/2014/main" id="{6F30795F-90B4-D3F9-F310-73F30EAC592C}"/>
                </a:ext>
              </a:extLst>
            </p:cNvPr>
            <p:cNvSpPr txBox="1"/>
            <p:nvPr/>
          </p:nvSpPr>
          <p:spPr>
            <a:xfrm>
              <a:off x="8747879" y="1859780"/>
              <a:ext cx="3167783" cy="523220"/>
            </a:xfrm>
            <a:prstGeom prst="rect">
              <a:avLst/>
            </a:prstGeom>
            <a:noFill/>
          </p:spPr>
          <p:txBody>
            <a:bodyPr wrap="square" rtlCol="0">
              <a:spAutoFit/>
            </a:bodyPr>
            <a:lstStyle/>
            <a:p>
              <a:r>
                <a:rPr lang="en-US" sz="1000" b="1">
                  <a:latin typeface="Aptos" panose="020B0004020202020204" pitchFamily="34" charset="0"/>
                </a:rPr>
                <a:t>Robust </a:t>
              </a:r>
              <a:r>
                <a:rPr lang="en-IN" sz="1000" b="1" i="0">
                  <a:effectLst/>
                  <a:latin typeface="Aptos" panose="020B0004020202020204" pitchFamily="34" charset="0"/>
                </a:rPr>
                <a:t>Retail Division Margins</a:t>
              </a:r>
            </a:p>
            <a:p>
              <a:r>
                <a:rPr lang="en-IN" sz="900" i="0">
                  <a:solidFill>
                    <a:srgbClr val="7C084B"/>
                  </a:solidFill>
                  <a:effectLst/>
                  <a:latin typeface="Arial" panose="020B0604020202020204" pitchFamily="34" charset="0"/>
                </a:rPr>
                <a:t>Revenue CAGR of 31% </a:t>
              </a:r>
              <a:r>
                <a:rPr lang="en-IN" sz="900" b="0" i="0">
                  <a:solidFill>
                    <a:schemeClr val="tx1">
                      <a:lumMod val="50000"/>
                      <a:lumOff val="50000"/>
                    </a:schemeClr>
                  </a:solidFill>
                  <a:effectLst/>
                  <a:latin typeface="Arial" panose="020B0604020202020204" pitchFamily="34" charset="0"/>
                </a:rPr>
                <a:t>over FY21-24 to INR473 bn, driven by strong </a:t>
              </a:r>
              <a:r>
                <a:rPr lang="en-IN" sz="900" i="0">
                  <a:solidFill>
                    <a:srgbClr val="7C084B"/>
                  </a:solidFill>
                  <a:effectLst/>
                  <a:latin typeface="Arial" panose="020B0604020202020204" pitchFamily="34" charset="0"/>
                </a:rPr>
                <a:t>same-store sales growth, 25% p.a.</a:t>
              </a:r>
              <a:endParaRPr lang="en-US" sz="900">
                <a:solidFill>
                  <a:srgbClr val="7C084B"/>
                </a:solidFill>
              </a:endParaRPr>
            </a:p>
          </p:txBody>
        </p:sp>
        <p:sp>
          <p:nvSpPr>
            <p:cNvPr id="34" name="TextBox 33">
              <a:extLst>
                <a:ext uri="{FF2B5EF4-FFF2-40B4-BE49-F238E27FC236}">
                  <a16:creationId xmlns:a16="http://schemas.microsoft.com/office/drawing/2014/main" id="{2FFDB7DA-2060-F14A-DA54-AD8FF53FF24F}"/>
                </a:ext>
              </a:extLst>
            </p:cNvPr>
            <p:cNvSpPr txBox="1"/>
            <p:nvPr/>
          </p:nvSpPr>
          <p:spPr>
            <a:xfrm>
              <a:off x="8747880" y="2480738"/>
              <a:ext cx="2981131" cy="677108"/>
            </a:xfrm>
            <a:prstGeom prst="rect">
              <a:avLst/>
            </a:prstGeom>
            <a:noFill/>
          </p:spPr>
          <p:txBody>
            <a:bodyPr wrap="square" rtlCol="0">
              <a:spAutoFit/>
            </a:bodyPr>
            <a:lstStyle/>
            <a:p>
              <a:r>
                <a:rPr lang="en-IN" sz="1000" b="1" i="0">
                  <a:effectLst/>
                  <a:latin typeface="Aptos" panose="020B0004020202020204" pitchFamily="34" charset="0"/>
                </a:rPr>
                <a:t>Operational Synergies due to In-house Manufacturing</a:t>
              </a:r>
            </a:p>
            <a:p>
              <a:r>
                <a:rPr lang="en-IN" sz="900" b="0" i="0">
                  <a:solidFill>
                    <a:srgbClr val="7C084B"/>
                  </a:solidFill>
                  <a:effectLst/>
                  <a:latin typeface="Arial" panose="020B0604020202020204" pitchFamily="34" charset="0"/>
                </a:rPr>
                <a:t>28MT gold and 21,000 carat diamond </a:t>
              </a:r>
              <a:r>
                <a:rPr lang="en-IN" sz="900" b="0" i="0">
                  <a:solidFill>
                    <a:schemeClr val="tx1">
                      <a:lumMod val="50000"/>
                      <a:lumOff val="50000"/>
                    </a:schemeClr>
                  </a:solidFill>
                  <a:effectLst/>
                  <a:latin typeface="Arial" panose="020B0604020202020204" pitchFamily="34" charset="0"/>
                </a:rPr>
                <a:t>manufacturing unit capacity with </a:t>
              </a:r>
              <a:r>
                <a:rPr lang="en-IN" sz="900" i="0">
                  <a:solidFill>
                    <a:schemeClr val="tx1">
                      <a:lumMod val="50000"/>
                      <a:lumOff val="50000"/>
                    </a:schemeClr>
                  </a:solidFill>
                  <a:effectLst/>
                  <a:latin typeface="Arial" panose="020B0604020202020204" pitchFamily="34" charset="0"/>
                </a:rPr>
                <a:t>14 units in India and GCC</a:t>
              </a:r>
              <a:endParaRPr lang="en-US" sz="900">
                <a:solidFill>
                  <a:schemeClr val="tx1">
                    <a:lumMod val="50000"/>
                    <a:lumOff val="50000"/>
                  </a:schemeClr>
                </a:solidFill>
              </a:endParaRPr>
            </a:p>
          </p:txBody>
        </p:sp>
        <p:sp>
          <p:nvSpPr>
            <p:cNvPr id="35" name="TextBox 34">
              <a:extLst>
                <a:ext uri="{FF2B5EF4-FFF2-40B4-BE49-F238E27FC236}">
                  <a16:creationId xmlns:a16="http://schemas.microsoft.com/office/drawing/2014/main" id="{F2099DB2-602B-6E6C-6549-B4293C31253C}"/>
                </a:ext>
              </a:extLst>
            </p:cNvPr>
            <p:cNvSpPr txBox="1"/>
            <p:nvPr/>
          </p:nvSpPr>
          <p:spPr>
            <a:xfrm>
              <a:off x="8769774" y="3278073"/>
              <a:ext cx="3004215" cy="661720"/>
            </a:xfrm>
            <a:prstGeom prst="rect">
              <a:avLst/>
            </a:prstGeom>
            <a:noFill/>
          </p:spPr>
          <p:txBody>
            <a:bodyPr wrap="square" rtlCol="0">
              <a:spAutoFit/>
            </a:bodyPr>
            <a:lstStyle/>
            <a:p>
              <a:r>
                <a:rPr lang="en-IN" sz="1000" b="1" i="0">
                  <a:effectLst/>
                  <a:latin typeface="Aptos" panose="020B0004020202020204" pitchFamily="34" charset="0"/>
                </a:rPr>
                <a:t>Continued Geographical Diversification</a:t>
              </a:r>
            </a:p>
            <a:p>
              <a:r>
                <a:rPr lang="en-IN" sz="900">
                  <a:solidFill>
                    <a:schemeClr val="tx1">
                      <a:lumMod val="50000"/>
                      <a:lumOff val="50000"/>
                    </a:schemeClr>
                  </a:solidFill>
                  <a:latin typeface="Arial" panose="020B0604020202020204" pitchFamily="34" charset="0"/>
                </a:rPr>
                <a:t>Spread across </a:t>
              </a:r>
              <a:r>
                <a:rPr lang="en-IN" sz="900">
                  <a:solidFill>
                    <a:srgbClr val="7C084B"/>
                  </a:solidFill>
                  <a:latin typeface="Arial" panose="020B0604020202020204" pitchFamily="34" charset="0"/>
                </a:rPr>
                <a:t>19 states in India </a:t>
              </a:r>
              <a:r>
                <a:rPr lang="en-IN" sz="900">
                  <a:solidFill>
                    <a:schemeClr val="tx1">
                      <a:lumMod val="50000"/>
                      <a:lumOff val="50000"/>
                    </a:schemeClr>
                  </a:solidFill>
                  <a:latin typeface="Arial" panose="020B0604020202020204" pitchFamily="34" charset="0"/>
                </a:rPr>
                <a:t>&amp; 141 showrooms in </a:t>
              </a:r>
              <a:r>
                <a:rPr lang="en-IN" sz="900">
                  <a:solidFill>
                    <a:srgbClr val="7C084B"/>
                  </a:solidFill>
                  <a:latin typeface="Arial" panose="020B0604020202020204" pitchFamily="34" charset="0"/>
                </a:rPr>
                <a:t>13 countries</a:t>
              </a:r>
              <a:r>
                <a:rPr lang="en-IN" sz="900">
                  <a:solidFill>
                    <a:schemeClr val="tx1">
                      <a:lumMod val="50000"/>
                      <a:lumOff val="50000"/>
                    </a:schemeClr>
                  </a:solidFill>
                  <a:latin typeface="Arial" panose="020B0604020202020204" pitchFamily="34" charset="0"/>
                </a:rPr>
                <a:t>, along with the innovative business model, it </a:t>
              </a:r>
              <a:r>
                <a:rPr lang="en-US" sz="900">
                  <a:solidFill>
                    <a:schemeClr val="tx1">
                      <a:lumMod val="50000"/>
                      <a:lumOff val="50000"/>
                    </a:schemeClr>
                  </a:solidFill>
                </a:rPr>
                <a:t>plans to open 100 new stores in FY 24-25</a:t>
              </a:r>
              <a:r>
                <a:rPr lang="en-IN" sz="900">
                  <a:latin typeface="Arial" panose="020B0604020202020204" pitchFamily="34" charset="0"/>
                </a:rPr>
                <a:t>.</a:t>
              </a:r>
              <a:endParaRPr lang="en-US" sz="900"/>
            </a:p>
          </p:txBody>
        </p:sp>
        <p:sp>
          <p:nvSpPr>
            <p:cNvPr id="37" name="TextBox 36">
              <a:extLst>
                <a:ext uri="{FF2B5EF4-FFF2-40B4-BE49-F238E27FC236}">
                  <a16:creationId xmlns:a16="http://schemas.microsoft.com/office/drawing/2014/main" id="{F80CCFEF-EB37-D907-B3FD-247BAB81D239}"/>
                </a:ext>
              </a:extLst>
            </p:cNvPr>
            <p:cNvSpPr txBox="1"/>
            <p:nvPr/>
          </p:nvSpPr>
          <p:spPr>
            <a:xfrm>
              <a:off x="8759455" y="4482301"/>
              <a:ext cx="3143988" cy="523220"/>
            </a:xfrm>
            <a:prstGeom prst="rect">
              <a:avLst/>
            </a:prstGeom>
            <a:noFill/>
          </p:spPr>
          <p:txBody>
            <a:bodyPr wrap="square" rtlCol="0">
              <a:spAutoFit/>
            </a:bodyPr>
            <a:lstStyle/>
            <a:p>
              <a:r>
                <a:rPr lang="en-IN" sz="1000" b="1" i="0">
                  <a:effectLst/>
                  <a:latin typeface="Arial" panose="020B0604020202020204" pitchFamily="34" charset="0"/>
                </a:rPr>
                <a:t>Complex Group Structure</a:t>
              </a:r>
            </a:p>
            <a:p>
              <a:r>
                <a:rPr lang="en-IN" sz="900" i="0">
                  <a:solidFill>
                    <a:schemeClr val="tx1">
                      <a:lumMod val="50000"/>
                      <a:lumOff val="50000"/>
                    </a:schemeClr>
                  </a:solidFill>
                  <a:effectLst/>
                  <a:latin typeface="Arial" panose="020B0604020202020204" pitchFamily="34" charset="0"/>
                </a:rPr>
                <a:t>44 companies in the group </a:t>
              </a:r>
              <a:r>
                <a:rPr lang="en-IN" sz="900" b="0" i="0">
                  <a:solidFill>
                    <a:schemeClr val="tx1">
                      <a:lumMod val="50000"/>
                      <a:lumOff val="50000"/>
                    </a:schemeClr>
                  </a:solidFill>
                  <a:effectLst/>
                  <a:latin typeface="Arial" panose="020B0604020202020204" pitchFamily="34" charset="0"/>
                </a:rPr>
                <a:t>for the retail jewellery business, with </a:t>
              </a:r>
              <a:r>
                <a:rPr lang="en-IN" sz="900" b="0" i="0">
                  <a:solidFill>
                    <a:srgbClr val="7C084B"/>
                  </a:solidFill>
                  <a:effectLst/>
                  <a:latin typeface="Arial" panose="020B0604020202020204" pitchFamily="34" charset="0"/>
                </a:rPr>
                <a:t>significant inter-group transactions.</a:t>
              </a:r>
              <a:endParaRPr lang="en-US" sz="900">
                <a:solidFill>
                  <a:srgbClr val="7C084B"/>
                </a:solidFill>
              </a:endParaRPr>
            </a:p>
          </p:txBody>
        </p:sp>
        <p:sp>
          <p:nvSpPr>
            <p:cNvPr id="41" name="TextBox 40">
              <a:extLst>
                <a:ext uri="{FF2B5EF4-FFF2-40B4-BE49-F238E27FC236}">
                  <a16:creationId xmlns:a16="http://schemas.microsoft.com/office/drawing/2014/main" id="{FE8FB342-3CDB-DC0A-1FFC-4D11E4A9039A}"/>
                </a:ext>
              </a:extLst>
            </p:cNvPr>
            <p:cNvSpPr txBox="1"/>
            <p:nvPr/>
          </p:nvSpPr>
          <p:spPr>
            <a:xfrm>
              <a:off x="8747078" y="5093183"/>
              <a:ext cx="3354855" cy="661720"/>
            </a:xfrm>
            <a:prstGeom prst="rect">
              <a:avLst/>
            </a:prstGeom>
            <a:noFill/>
          </p:spPr>
          <p:txBody>
            <a:bodyPr wrap="square" rtlCol="0">
              <a:spAutoFit/>
            </a:bodyPr>
            <a:lstStyle/>
            <a:p>
              <a:r>
                <a:rPr lang="en-IN" sz="1000" b="1" i="0">
                  <a:effectLst/>
                  <a:latin typeface="Arial" panose="020B0604020202020204" pitchFamily="34" charset="0"/>
                </a:rPr>
                <a:t>Overall Margins Low</a:t>
              </a:r>
            </a:p>
            <a:p>
              <a:r>
                <a:rPr lang="en-IN" sz="900" i="0">
                  <a:solidFill>
                    <a:srgbClr val="7C084B"/>
                  </a:solidFill>
                  <a:effectLst/>
                  <a:latin typeface="Arial" panose="020B0604020202020204" pitchFamily="34" charset="0"/>
                </a:rPr>
                <a:t>EBITDA margins at 2.9% </a:t>
              </a:r>
              <a:r>
                <a:rPr lang="en-IN" sz="900" b="0" i="0">
                  <a:solidFill>
                    <a:schemeClr val="tx1">
                      <a:lumMod val="50000"/>
                      <a:lumOff val="50000"/>
                    </a:schemeClr>
                  </a:solidFill>
                  <a:effectLst/>
                  <a:latin typeface="Arial" panose="020B0604020202020204" pitchFamily="34" charset="0"/>
                </a:rPr>
                <a:t>in FY24 due to high promotional </a:t>
              </a:r>
            </a:p>
            <a:p>
              <a:r>
                <a:rPr lang="en-IN" sz="900">
                  <a:solidFill>
                    <a:schemeClr val="tx1">
                      <a:lumMod val="50000"/>
                      <a:lumOff val="50000"/>
                    </a:schemeClr>
                  </a:solidFill>
                  <a:latin typeface="Arial" panose="020B0604020202020204" pitchFamily="34" charset="0"/>
                </a:rPr>
                <a:t>&amp;</a:t>
              </a:r>
              <a:r>
                <a:rPr lang="en-IN" sz="900" b="0" i="0">
                  <a:solidFill>
                    <a:schemeClr val="tx1">
                      <a:lumMod val="50000"/>
                      <a:lumOff val="50000"/>
                    </a:schemeClr>
                  </a:solidFill>
                  <a:effectLst/>
                  <a:latin typeface="Arial" panose="020B0604020202020204" pitchFamily="34" charset="0"/>
                </a:rPr>
                <a:t> software expenses, rise in pre-operative expenses for new stores. </a:t>
              </a:r>
              <a:r>
                <a:rPr lang="en-IN" sz="900" i="0">
                  <a:solidFill>
                    <a:srgbClr val="970D5C"/>
                  </a:solidFill>
                  <a:effectLst/>
                  <a:latin typeface="Arial" panose="020B0604020202020204" pitchFamily="34" charset="0"/>
                </a:rPr>
                <a:t>Profit margins optically lower </a:t>
              </a:r>
              <a:r>
                <a:rPr lang="en-IN" sz="900" b="0" i="0">
                  <a:solidFill>
                    <a:schemeClr val="tx1">
                      <a:lumMod val="50000"/>
                      <a:lumOff val="50000"/>
                    </a:schemeClr>
                  </a:solidFill>
                  <a:effectLst/>
                  <a:latin typeface="Arial" panose="020B0604020202020204" pitchFamily="34" charset="0"/>
                </a:rPr>
                <a:t>than industry peers.</a:t>
              </a:r>
              <a:endParaRPr lang="en-US" sz="900">
                <a:solidFill>
                  <a:schemeClr val="tx1">
                    <a:lumMod val="50000"/>
                    <a:lumOff val="50000"/>
                  </a:schemeClr>
                </a:solidFill>
              </a:endParaRPr>
            </a:p>
          </p:txBody>
        </p:sp>
        <p:sp>
          <p:nvSpPr>
            <p:cNvPr id="43" name="TextBox 42">
              <a:extLst>
                <a:ext uri="{FF2B5EF4-FFF2-40B4-BE49-F238E27FC236}">
                  <a16:creationId xmlns:a16="http://schemas.microsoft.com/office/drawing/2014/main" id="{DCBB406D-BC73-5B0B-6D06-DFBD613C4734}"/>
                </a:ext>
              </a:extLst>
            </p:cNvPr>
            <p:cNvSpPr txBox="1"/>
            <p:nvPr/>
          </p:nvSpPr>
          <p:spPr>
            <a:xfrm>
              <a:off x="8746373" y="5808617"/>
              <a:ext cx="3234593" cy="661720"/>
            </a:xfrm>
            <a:prstGeom prst="rect">
              <a:avLst/>
            </a:prstGeom>
            <a:noFill/>
          </p:spPr>
          <p:txBody>
            <a:bodyPr wrap="square" rtlCol="0">
              <a:spAutoFit/>
            </a:bodyPr>
            <a:lstStyle/>
            <a:p>
              <a:r>
                <a:rPr lang="en-IN" sz="1000" b="1" i="0">
                  <a:effectLst/>
                  <a:latin typeface="Arial" panose="020B0604020202020204" pitchFamily="34" charset="0"/>
                </a:rPr>
                <a:t>Intense Competition</a:t>
              </a:r>
            </a:p>
            <a:p>
              <a:r>
                <a:rPr lang="en-IN" sz="900" b="0" i="0">
                  <a:solidFill>
                    <a:schemeClr val="tx1">
                      <a:lumMod val="50000"/>
                      <a:lumOff val="50000"/>
                    </a:schemeClr>
                  </a:solidFill>
                  <a:effectLst/>
                  <a:latin typeface="Arial" panose="020B0604020202020204" pitchFamily="34" charset="0"/>
                </a:rPr>
                <a:t>Competition from </a:t>
              </a:r>
              <a:r>
                <a:rPr lang="en-IN" sz="900" i="0">
                  <a:solidFill>
                    <a:srgbClr val="7C084B"/>
                  </a:solidFill>
                  <a:effectLst/>
                  <a:latin typeface="Arial" panose="020B0604020202020204" pitchFamily="34" charset="0"/>
                </a:rPr>
                <a:t>large organised and unorganised local </a:t>
              </a:r>
              <a:r>
                <a:rPr lang="en-IN" sz="900" b="0" i="0">
                  <a:solidFill>
                    <a:schemeClr val="tx1">
                      <a:lumMod val="50000"/>
                      <a:lumOff val="50000"/>
                    </a:schemeClr>
                  </a:solidFill>
                  <a:effectLst/>
                  <a:latin typeface="Arial" panose="020B0604020202020204" pitchFamily="34" charset="0"/>
                </a:rPr>
                <a:t>jewellers, along with stagnant industry volume growth and aggressive expansion.</a:t>
              </a:r>
              <a:endParaRPr lang="en-US" sz="900">
                <a:solidFill>
                  <a:schemeClr val="tx1">
                    <a:lumMod val="50000"/>
                    <a:lumOff val="50000"/>
                  </a:schemeClr>
                </a:solidFill>
              </a:endParaRPr>
            </a:p>
          </p:txBody>
        </p:sp>
        <p:pic>
          <p:nvPicPr>
            <p:cNvPr id="46" name="Graphic 45" descr="Store outline">
              <a:extLst>
                <a:ext uri="{FF2B5EF4-FFF2-40B4-BE49-F238E27FC236}">
                  <a16:creationId xmlns:a16="http://schemas.microsoft.com/office/drawing/2014/main" id="{37F0CAD6-BA21-B7F8-842A-9AE9700EC7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2786" y="1943696"/>
              <a:ext cx="429976" cy="429976"/>
            </a:xfrm>
            <a:prstGeom prst="rect">
              <a:avLst/>
            </a:prstGeom>
          </p:spPr>
        </p:pic>
        <p:pic>
          <p:nvPicPr>
            <p:cNvPr id="49" name="Graphic 48" descr="Factory outline">
              <a:extLst>
                <a:ext uri="{FF2B5EF4-FFF2-40B4-BE49-F238E27FC236}">
                  <a16:creationId xmlns:a16="http://schemas.microsoft.com/office/drawing/2014/main" id="{174066FB-F1E5-DB67-2630-DD9D96DC17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120" y="2639194"/>
              <a:ext cx="409309" cy="409309"/>
            </a:xfrm>
            <a:prstGeom prst="rect">
              <a:avLst/>
            </a:prstGeom>
          </p:spPr>
        </p:pic>
        <p:pic>
          <p:nvPicPr>
            <p:cNvPr id="51" name="Graphic 50" descr="Globe outline">
              <a:extLst>
                <a:ext uri="{FF2B5EF4-FFF2-40B4-BE49-F238E27FC236}">
                  <a16:creationId xmlns:a16="http://schemas.microsoft.com/office/drawing/2014/main" id="{A5A0569D-C98A-C37D-8E68-CDA4B8DA7F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0749" y="3358017"/>
              <a:ext cx="434050" cy="434050"/>
            </a:xfrm>
            <a:prstGeom prst="rect">
              <a:avLst/>
            </a:prstGeom>
          </p:spPr>
        </p:pic>
        <p:pic>
          <p:nvPicPr>
            <p:cNvPr id="53" name="Graphic 52" descr="Decision chart outline">
              <a:extLst>
                <a:ext uri="{FF2B5EF4-FFF2-40B4-BE49-F238E27FC236}">
                  <a16:creationId xmlns:a16="http://schemas.microsoft.com/office/drawing/2014/main" id="{D2049D32-B978-FE20-3C5B-53BAF0745B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9703" y="4537172"/>
              <a:ext cx="416143" cy="416143"/>
            </a:xfrm>
            <a:prstGeom prst="rect">
              <a:avLst/>
            </a:prstGeom>
          </p:spPr>
        </p:pic>
        <p:pic>
          <p:nvPicPr>
            <p:cNvPr id="55" name="Graphic 54" descr="Logarithmic Graph outline">
              <a:extLst>
                <a:ext uri="{FF2B5EF4-FFF2-40B4-BE49-F238E27FC236}">
                  <a16:creationId xmlns:a16="http://schemas.microsoft.com/office/drawing/2014/main" id="{569A01D8-7BC9-8C2F-05A6-4A4CF6F9DC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13120" y="5173264"/>
              <a:ext cx="409309" cy="409309"/>
            </a:xfrm>
            <a:prstGeom prst="rect">
              <a:avLst/>
            </a:prstGeom>
          </p:spPr>
        </p:pic>
        <p:pic>
          <p:nvPicPr>
            <p:cNvPr id="57" name="Graphic 56" descr="Competition outline">
              <a:extLst>
                <a:ext uri="{FF2B5EF4-FFF2-40B4-BE49-F238E27FC236}">
                  <a16:creationId xmlns:a16="http://schemas.microsoft.com/office/drawing/2014/main" id="{78A87AF3-97F6-49A9-DA20-A917F5C905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9174" y="5899567"/>
              <a:ext cx="457200" cy="457200"/>
            </a:xfrm>
            <a:prstGeom prst="rect">
              <a:avLst/>
            </a:prstGeom>
          </p:spPr>
        </p:pic>
        <p:sp>
          <p:nvSpPr>
            <p:cNvPr id="18" name="TextBox 17">
              <a:extLst>
                <a:ext uri="{FF2B5EF4-FFF2-40B4-BE49-F238E27FC236}">
                  <a16:creationId xmlns:a16="http://schemas.microsoft.com/office/drawing/2014/main" id="{D4A5F747-B1C3-3BBD-CDBB-5B174D5EB3DD}"/>
                </a:ext>
              </a:extLst>
            </p:cNvPr>
            <p:cNvSpPr txBox="1"/>
            <p:nvPr/>
          </p:nvSpPr>
          <p:spPr>
            <a:xfrm>
              <a:off x="9326217" y="6469820"/>
              <a:ext cx="2631989" cy="200055"/>
            </a:xfrm>
            <a:prstGeom prst="rect">
              <a:avLst/>
            </a:prstGeom>
            <a:noFill/>
          </p:spPr>
          <p:txBody>
            <a:bodyPr wrap="square" rtlCol="0">
              <a:spAutoFit/>
            </a:bodyPr>
            <a:lstStyle/>
            <a:p>
              <a:pPr algn="r"/>
              <a:r>
                <a:rPr lang="en-US" sz="700">
                  <a:solidFill>
                    <a:schemeClr val="tx1">
                      <a:lumMod val="50000"/>
                      <a:lumOff val="50000"/>
                    </a:schemeClr>
                  </a:solidFill>
                </a:rPr>
                <a:t>Source</a:t>
              </a:r>
              <a:r>
                <a:rPr lang="en-US" sz="700"/>
                <a:t>: </a:t>
              </a:r>
              <a:r>
                <a:rPr lang="en-US" sz="700">
                  <a:hlinkClick r:id="rId16"/>
                </a:rPr>
                <a:t>IndiaRatings</a:t>
              </a:r>
              <a:endParaRPr lang="en-US" sz="700"/>
            </a:p>
          </p:txBody>
        </p:sp>
      </p:grpSp>
      <p:grpSp>
        <p:nvGrpSpPr>
          <p:cNvPr id="26" name="Group 25">
            <a:extLst>
              <a:ext uri="{FF2B5EF4-FFF2-40B4-BE49-F238E27FC236}">
                <a16:creationId xmlns:a16="http://schemas.microsoft.com/office/drawing/2014/main" id="{04285AE9-59F5-1D61-50CB-74BB77834759}"/>
              </a:ext>
            </a:extLst>
          </p:cNvPr>
          <p:cNvGrpSpPr/>
          <p:nvPr/>
        </p:nvGrpSpPr>
        <p:grpSpPr>
          <a:xfrm>
            <a:off x="189461" y="922031"/>
            <a:ext cx="11888238" cy="461665"/>
            <a:chOff x="189461" y="922031"/>
            <a:chExt cx="11888238" cy="461665"/>
          </a:xfrm>
        </p:grpSpPr>
        <p:sp>
          <p:nvSpPr>
            <p:cNvPr id="2" name="TextBox 1">
              <a:extLst>
                <a:ext uri="{FF2B5EF4-FFF2-40B4-BE49-F238E27FC236}">
                  <a16:creationId xmlns:a16="http://schemas.microsoft.com/office/drawing/2014/main" id="{77A3DD45-B466-AED4-BFAD-43AF8D6D5122}"/>
                </a:ext>
              </a:extLst>
            </p:cNvPr>
            <p:cNvSpPr txBox="1"/>
            <p:nvPr/>
          </p:nvSpPr>
          <p:spPr>
            <a:xfrm>
              <a:off x="189461" y="922031"/>
              <a:ext cx="1145732"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US" sz="1200" b="1">
                  <a:latin typeface="Aptos" panose="020B0004020202020204" pitchFamily="34" charset="0"/>
                </a:rPr>
                <a:t>1993, Kerala</a:t>
              </a:r>
              <a:br>
                <a:rPr lang="en-US" sz="1200">
                  <a:latin typeface="Aptos" panose="020B0004020202020204" pitchFamily="34" charset="0"/>
                </a:rPr>
              </a:br>
              <a:r>
                <a:rPr lang="en-US" sz="1200">
                  <a:latin typeface="Aptos" panose="020B0004020202020204" pitchFamily="34" charset="0"/>
                </a:rPr>
                <a:t>Established</a:t>
              </a:r>
            </a:p>
          </p:txBody>
        </p:sp>
        <p:sp>
          <p:nvSpPr>
            <p:cNvPr id="4" name="TextBox 3">
              <a:extLst>
                <a:ext uri="{FF2B5EF4-FFF2-40B4-BE49-F238E27FC236}">
                  <a16:creationId xmlns:a16="http://schemas.microsoft.com/office/drawing/2014/main" id="{833435D5-FA1C-4130-4B12-99293A74D341}"/>
                </a:ext>
              </a:extLst>
            </p:cNvPr>
            <p:cNvSpPr txBox="1"/>
            <p:nvPr/>
          </p:nvSpPr>
          <p:spPr>
            <a:xfrm>
              <a:off x="1402930" y="922031"/>
              <a:ext cx="780080"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360+ </a:t>
              </a:r>
            </a:p>
            <a:p>
              <a:pPr algn="ctr"/>
              <a:r>
                <a:rPr lang="en-IN" sz="1200">
                  <a:solidFill>
                    <a:srgbClr val="000000"/>
                  </a:solidFill>
                  <a:latin typeface="Aptos" panose="020B0004020202020204" pitchFamily="34" charset="0"/>
                </a:rPr>
                <a:t>O</a:t>
              </a:r>
              <a:r>
                <a:rPr lang="en-IN" sz="1200" b="0" i="0">
                  <a:solidFill>
                    <a:srgbClr val="000000"/>
                  </a:solidFill>
                  <a:effectLst/>
                  <a:latin typeface="Aptos" panose="020B0004020202020204" pitchFamily="34" charset="0"/>
                </a:rPr>
                <a:t>utlets</a:t>
              </a:r>
              <a:endParaRPr lang="en-US" sz="1200">
                <a:latin typeface="Aptos" panose="020B0004020202020204" pitchFamily="34" charset="0"/>
              </a:endParaRPr>
            </a:p>
          </p:txBody>
        </p:sp>
        <p:sp>
          <p:nvSpPr>
            <p:cNvPr id="6" name="TextBox 5">
              <a:extLst>
                <a:ext uri="{FF2B5EF4-FFF2-40B4-BE49-F238E27FC236}">
                  <a16:creationId xmlns:a16="http://schemas.microsoft.com/office/drawing/2014/main" id="{72B70482-7EBE-119F-CBCB-271A78DC0A9F}"/>
                </a:ext>
              </a:extLst>
            </p:cNvPr>
            <p:cNvSpPr txBox="1"/>
            <p:nvPr/>
          </p:nvSpPr>
          <p:spPr>
            <a:xfrm>
              <a:off x="3381895" y="922031"/>
              <a:ext cx="926085"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13</a:t>
              </a:r>
              <a:r>
                <a:rPr lang="en-IN" sz="1200" b="0" i="0">
                  <a:solidFill>
                    <a:srgbClr val="000000"/>
                  </a:solidFill>
                  <a:effectLst/>
                  <a:latin typeface="Aptos" panose="020B0004020202020204" pitchFamily="34" charset="0"/>
                </a:rPr>
                <a:t> </a:t>
              </a:r>
            </a:p>
            <a:p>
              <a:pPr algn="ctr"/>
              <a:r>
                <a:rPr lang="en-IN" sz="1200">
                  <a:solidFill>
                    <a:srgbClr val="000000"/>
                  </a:solidFill>
                  <a:latin typeface="Aptos" panose="020B0004020202020204" pitchFamily="34" charset="0"/>
                </a:rPr>
                <a:t>C</a:t>
              </a:r>
              <a:r>
                <a:rPr lang="en-IN" sz="1200" b="0" i="0">
                  <a:solidFill>
                    <a:srgbClr val="000000"/>
                  </a:solidFill>
                  <a:effectLst/>
                  <a:latin typeface="Aptos" panose="020B0004020202020204" pitchFamily="34" charset="0"/>
                </a:rPr>
                <a:t>ountries</a:t>
              </a:r>
              <a:endParaRPr lang="en-US" sz="1200">
                <a:latin typeface="Aptos" panose="020B0004020202020204" pitchFamily="34" charset="0"/>
              </a:endParaRPr>
            </a:p>
          </p:txBody>
        </p:sp>
        <p:sp>
          <p:nvSpPr>
            <p:cNvPr id="11" name="TextBox 10">
              <a:extLst>
                <a:ext uri="{FF2B5EF4-FFF2-40B4-BE49-F238E27FC236}">
                  <a16:creationId xmlns:a16="http://schemas.microsoft.com/office/drawing/2014/main" id="{7E2D729A-C4DD-FA2A-1084-8A17A6EBA5C0}"/>
                </a:ext>
              </a:extLst>
            </p:cNvPr>
            <p:cNvSpPr txBox="1"/>
            <p:nvPr/>
          </p:nvSpPr>
          <p:spPr>
            <a:xfrm>
              <a:off x="4375717" y="922031"/>
              <a:ext cx="926085"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4,000</a:t>
              </a:r>
              <a:endParaRPr lang="en-IN" sz="1200" b="0" i="0">
                <a:solidFill>
                  <a:srgbClr val="000000"/>
                </a:solidFill>
                <a:effectLst/>
                <a:latin typeface="Aptos" panose="020B0004020202020204" pitchFamily="34" charset="0"/>
              </a:endParaRPr>
            </a:p>
            <a:p>
              <a:pPr algn="ctr"/>
              <a:r>
                <a:rPr lang="en-IN" sz="1200">
                  <a:solidFill>
                    <a:srgbClr val="000000"/>
                  </a:solidFill>
                  <a:latin typeface="Aptos" panose="020B0004020202020204" pitchFamily="34" charset="0"/>
                </a:rPr>
                <a:t>Partners</a:t>
              </a:r>
              <a:endParaRPr lang="en-US" sz="1200">
                <a:latin typeface="Aptos" panose="020B0004020202020204" pitchFamily="34" charset="0"/>
              </a:endParaRPr>
            </a:p>
          </p:txBody>
        </p:sp>
        <p:sp>
          <p:nvSpPr>
            <p:cNvPr id="47" name="TextBox 46">
              <a:extLst>
                <a:ext uri="{FF2B5EF4-FFF2-40B4-BE49-F238E27FC236}">
                  <a16:creationId xmlns:a16="http://schemas.microsoft.com/office/drawing/2014/main" id="{1F831A8B-BABC-5297-EA55-23924BDB46AF}"/>
                </a:ext>
              </a:extLst>
            </p:cNvPr>
            <p:cNvSpPr txBox="1"/>
            <p:nvPr/>
          </p:nvSpPr>
          <p:spPr>
            <a:xfrm>
              <a:off x="2250747" y="922031"/>
              <a:ext cx="1063411"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21,000+</a:t>
              </a:r>
              <a:endParaRPr lang="en-IN" sz="1200" b="0" i="0">
                <a:solidFill>
                  <a:srgbClr val="000000"/>
                </a:solidFill>
                <a:effectLst/>
                <a:latin typeface="Aptos" panose="020B0004020202020204" pitchFamily="34" charset="0"/>
              </a:endParaRPr>
            </a:p>
            <a:p>
              <a:pPr algn="ctr"/>
              <a:r>
                <a:rPr lang="en-IN" sz="1200">
                  <a:solidFill>
                    <a:srgbClr val="000000"/>
                  </a:solidFill>
                  <a:latin typeface="Aptos" panose="020B0004020202020204" pitchFamily="34" charset="0"/>
                </a:rPr>
                <a:t>Employees</a:t>
              </a:r>
              <a:endParaRPr lang="en-US" sz="1200">
                <a:latin typeface="Aptos" panose="020B0004020202020204" pitchFamily="34" charset="0"/>
              </a:endParaRPr>
            </a:p>
          </p:txBody>
        </p:sp>
        <p:sp>
          <p:nvSpPr>
            <p:cNvPr id="50" name="TextBox 49">
              <a:extLst>
                <a:ext uri="{FF2B5EF4-FFF2-40B4-BE49-F238E27FC236}">
                  <a16:creationId xmlns:a16="http://schemas.microsoft.com/office/drawing/2014/main" id="{814183F1-50DD-1109-262B-9F114FAE4FD0}"/>
                </a:ext>
              </a:extLst>
            </p:cNvPr>
            <p:cNvSpPr txBox="1"/>
            <p:nvPr/>
          </p:nvSpPr>
          <p:spPr>
            <a:xfrm>
              <a:off x="5369539" y="922031"/>
              <a:ext cx="1537053"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000000"/>
                  </a:solidFill>
                  <a:effectLst/>
                  <a:latin typeface="Aptos" panose="020B0004020202020204" pitchFamily="34" charset="0"/>
                </a:rPr>
                <a:t>INR47,440+ Cr</a:t>
              </a:r>
              <a:endParaRPr lang="en-IN" sz="1200" b="0" i="0">
                <a:solidFill>
                  <a:srgbClr val="000000"/>
                </a:solidFill>
                <a:effectLst/>
                <a:latin typeface="Aptos" panose="020B0004020202020204" pitchFamily="34" charset="0"/>
              </a:endParaRPr>
            </a:p>
            <a:p>
              <a:pPr algn="ctr"/>
              <a:r>
                <a:rPr lang="en-IN" sz="1200">
                  <a:solidFill>
                    <a:srgbClr val="000000"/>
                  </a:solidFill>
                  <a:latin typeface="Aptos" panose="020B0004020202020204" pitchFamily="34" charset="0"/>
                </a:rPr>
                <a:t>Revenue (FY23-24)</a:t>
              </a:r>
              <a:endParaRPr lang="en-US" sz="1200">
                <a:latin typeface="Aptos" panose="020B0004020202020204" pitchFamily="34" charset="0"/>
              </a:endParaRPr>
            </a:p>
          </p:txBody>
        </p:sp>
        <p:sp>
          <p:nvSpPr>
            <p:cNvPr id="52" name="TextBox 51">
              <a:extLst>
                <a:ext uri="{FF2B5EF4-FFF2-40B4-BE49-F238E27FC236}">
                  <a16:creationId xmlns:a16="http://schemas.microsoft.com/office/drawing/2014/main" id="{CEB3E9FF-3BE3-038A-3368-5A2E5B2CEB20}"/>
                </a:ext>
              </a:extLst>
            </p:cNvPr>
            <p:cNvSpPr txBox="1"/>
            <p:nvPr/>
          </p:nvSpPr>
          <p:spPr>
            <a:xfrm>
              <a:off x="10482925" y="922031"/>
              <a:ext cx="1594774"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Aptos" panose="020B0004020202020204" pitchFamily="34" charset="0"/>
                </a:rPr>
                <a:t>14</a:t>
              </a:r>
            </a:p>
            <a:p>
              <a:pPr algn="ctr"/>
              <a:r>
                <a:rPr lang="en-IN" sz="1200">
                  <a:solidFill>
                    <a:srgbClr val="000000"/>
                  </a:solidFill>
                  <a:latin typeface="Aptos" panose="020B0004020202020204" pitchFamily="34" charset="0"/>
                </a:rPr>
                <a:t>Manufacturing units</a:t>
              </a:r>
              <a:endParaRPr lang="en-US" sz="1200">
                <a:latin typeface="Aptos" panose="020B0004020202020204" pitchFamily="34" charset="0"/>
              </a:endParaRPr>
            </a:p>
          </p:txBody>
        </p:sp>
        <p:sp>
          <p:nvSpPr>
            <p:cNvPr id="54" name="TextBox 53">
              <a:extLst>
                <a:ext uri="{FF2B5EF4-FFF2-40B4-BE49-F238E27FC236}">
                  <a16:creationId xmlns:a16="http://schemas.microsoft.com/office/drawing/2014/main" id="{41CFE4E2-EE2E-4A1C-9A77-849039DACBE5}"/>
                </a:ext>
              </a:extLst>
            </p:cNvPr>
            <p:cNvSpPr txBox="1"/>
            <p:nvPr/>
          </p:nvSpPr>
          <p:spPr>
            <a:xfrm>
              <a:off x="9176271" y="922031"/>
              <a:ext cx="1238914"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Muli"/>
                </a:rPr>
                <a:t>6</a:t>
              </a:r>
              <a:r>
                <a:rPr lang="en-IN" sz="1200" b="1" baseline="30000">
                  <a:solidFill>
                    <a:srgbClr val="000000"/>
                  </a:solidFill>
                  <a:latin typeface="Muli"/>
                </a:rPr>
                <a:t>Th</a:t>
              </a:r>
              <a:r>
                <a:rPr lang="en-IN" sz="1200" b="1">
                  <a:solidFill>
                    <a:srgbClr val="000000"/>
                  </a:solidFill>
                  <a:latin typeface="Muli"/>
                </a:rPr>
                <a:t> Globally</a:t>
              </a:r>
              <a:endParaRPr lang="en-IN" sz="1200" b="0" i="0">
                <a:solidFill>
                  <a:srgbClr val="000000"/>
                </a:solidFill>
                <a:effectLst/>
                <a:latin typeface="Muli"/>
              </a:endParaRPr>
            </a:p>
            <a:p>
              <a:pPr algn="ctr"/>
              <a:r>
                <a:rPr lang="en-IN" sz="1200">
                  <a:solidFill>
                    <a:srgbClr val="000000"/>
                  </a:solidFill>
                  <a:latin typeface="Muli"/>
                </a:rPr>
                <a:t>Largest Jeweller</a:t>
              </a:r>
              <a:endParaRPr lang="en-US" sz="1200"/>
            </a:p>
          </p:txBody>
        </p:sp>
        <p:sp>
          <p:nvSpPr>
            <p:cNvPr id="76" name="TextBox 75">
              <a:extLst>
                <a:ext uri="{FF2B5EF4-FFF2-40B4-BE49-F238E27FC236}">
                  <a16:creationId xmlns:a16="http://schemas.microsoft.com/office/drawing/2014/main" id="{BB282109-8DFE-138B-132B-B189A90CD0DF}"/>
                </a:ext>
              </a:extLst>
            </p:cNvPr>
            <p:cNvSpPr txBox="1"/>
            <p:nvPr/>
          </p:nvSpPr>
          <p:spPr>
            <a:xfrm>
              <a:off x="6974329" y="922031"/>
              <a:ext cx="2134204"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000000"/>
                  </a:solidFill>
                  <a:latin typeface="Muli"/>
                </a:rPr>
                <a:t>19</a:t>
              </a:r>
              <a:r>
                <a:rPr lang="en-IN" sz="1200" b="1" baseline="30000">
                  <a:solidFill>
                    <a:srgbClr val="000000"/>
                  </a:solidFill>
                  <a:latin typeface="Muli"/>
                </a:rPr>
                <a:t>th</a:t>
              </a:r>
              <a:r>
                <a:rPr lang="en-IN" sz="1200" b="1">
                  <a:solidFill>
                    <a:srgbClr val="000000"/>
                  </a:solidFill>
                  <a:latin typeface="Muli"/>
                </a:rPr>
                <a:t> Globally</a:t>
              </a:r>
              <a:endParaRPr lang="en-IN" sz="1200" b="0" i="0">
                <a:solidFill>
                  <a:srgbClr val="000000"/>
                </a:solidFill>
                <a:effectLst/>
                <a:latin typeface="Muli"/>
              </a:endParaRPr>
            </a:p>
            <a:p>
              <a:pPr algn="ctr"/>
              <a:r>
                <a:rPr lang="en-IN" sz="1200">
                  <a:solidFill>
                    <a:srgbClr val="000000"/>
                  </a:solidFill>
                  <a:latin typeface="Muli"/>
                </a:rPr>
                <a:t>Top 100 Luxury Goods Makers</a:t>
              </a:r>
              <a:endParaRPr lang="en-US" sz="1200"/>
            </a:p>
          </p:txBody>
        </p:sp>
      </p:grpSp>
      <p:cxnSp>
        <p:nvCxnSpPr>
          <p:cNvPr id="77" name="Straight Connector 76">
            <a:extLst>
              <a:ext uri="{FF2B5EF4-FFF2-40B4-BE49-F238E27FC236}">
                <a16:creationId xmlns:a16="http://schemas.microsoft.com/office/drawing/2014/main" id="{5EE67973-EE3E-97C1-6499-2ACE456E9D1D}"/>
              </a:ext>
            </a:extLst>
          </p:cNvPr>
          <p:cNvCxnSpPr>
            <a:cxnSpLocks/>
          </p:cNvCxnSpPr>
          <p:nvPr/>
        </p:nvCxnSpPr>
        <p:spPr>
          <a:xfrm>
            <a:off x="6590345" y="0"/>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5BC5E9F5-EB53-A61C-C258-5FD02DD06477}"/>
              </a:ext>
            </a:extLst>
          </p:cNvPr>
          <p:cNvGrpSpPr/>
          <p:nvPr/>
        </p:nvGrpSpPr>
        <p:grpSpPr>
          <a:xfrm>
            <a:off x="3203194" y="3289089"/>
            <a:ext cx="4864444" cy="3372325"/>
            <a:chOff x="3203194" y="3289089"/>
            <a:chExt cx="4864444" cy="3372325"/>
          </a:xfrm>
        </p:grpSpPr>
        <p:grpSp>
          <p:nvGrpSpPr>
            <p:cNvPr id="80" name="Group 79">
              <a:extLst>
                <a:ext uri="{FF2B5EF4-FFF2-40B4-BE49-F238E27FC236}">
                  <a16:creationId xmlns:a16="http://schemas.microsoft.com/office/drawing/2014/main" id="{F41517C3-446F-D92D-B02E-170D5785A6B8}"/>
                </a:ext>
              </a:extLst>
            </p:cNvPr>
            <p:cNvGrpSpPr/>
            <p:nvPr/>
          </p:nvGrpSpPr>
          <p:grpSpPr>
            <a:xfrm>
              <a:off x="3203194" y="3289089"/>
              <a:ext cx="4864444" cy="3372325"/>
              <a:chOff x="3203194" y="3289089"/>
              <a:chExt cx="4864444" cy="3372325"/>
            </a:xfrm>
          </p:grpSpPr>
          <p:sp>
            <p:nvSpPr>
              <p:cNvPr id="74" name="TextBox 73">
                <a:extLst>
                  <a:ext uri="{FF2B5EF4-FFF2-40B4-BE49-F238E27FC236}">
                    <a16:creationId xmlns:a16="http://schemas.microsoft.com/office/drawing/2014/main" id="{CB7F992F-9A3E-ECD4-4177-295E75294110}"/>
                  </a:ext>
                </a:extLst>
              </p:cNvPr>
              <p:cNvSpPr txBox="1"/>
              <p:nvPr/>
            </p:nvSpPr>
            <p:spPr>
              <a:xfrm>
                <a:off x="5319868" y="5624941"/>
                <a:ext cx="184731" cy="369332"/>
              </a:xfrm>
              <a:prstGeom prst="rect">
                <a:avLst/>
              </a:prstGeom>
              <a:noFill/>
            </p:spPr>
            <p:txBody>
              <a:bodyPr wrap="square" rtlCol="0">
                <a:spAutoFit/>
              </a:bodyPr>
              <a:lstStyle/>
              <a:p>
                <a:endParaRPr lang="en-US"/>
              </a:p>
            </p:txBody>
          </p:sp>
          <p:sp>
            <p:nvSpPr>
              <p:cNvPr id="79" name="Rectangle 78">
                <a:extLst>
                  <a:ext uri="{FF2B5EF4-FFF2-40B4-BE49-F238E27FC236}">
                    <a16:creationId xmlns:a16="http://schemas.microsoft.com/office/drawing/2014/main" id="{D00A2783-5172-08E0-3827-0A347BFB84C9}"/>
                  </a:ext>
                </a:extLst>
              </p:cNvPr>
              <p:cNvSpPr/>
              <p:nvPr/>
            </p:nvSpPr>
            <p:spPr>
              <a:xfrm>
                <a:off x="3203194" y="4877361"/>
                <a:ext cx="4786566" cy="33251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tx1"/>
                    </a:solidFill>
                  </a:rPr>
                  <a:t>Future Expansion Plans</a:t>
                </a:r>
                <a:endParaRPr lang="en-US" sz="1200" b="1">
                  <a:solidFill>
                    <a:schemeClr val="tx1"/>
                  </a:solidFill>
                </a:endParaRPr>
              </a:p>
            </p:txBody>
          </p:sp>
          <p:sp>
            <p:nvSpPr>
              <p:cNvPr id="82" name="TextBox 81">
                <a:extLst>
                  <a:ext uri="{FF2B5EF4-FFF2-40B4-BE49-F238E27FC236}">
                    <a16:creationId xmlns:a16="http://schemas.microsoft.com/office/drawing/2014/main" id="{9BB22B11-E1CE-77AF-8C1A-182A7E568FF8}"/>
                  </a:ext>
                </a:extLst>
              </p:cNvPr>
              <p:cNvSpPr txBox="1"/>
              <p:nvPr/>
            </p:nvSpPr>
            <p:spPr>
              <a:xfrm>
                <a:off x="3213669" y="5236769"/>
                <a:ext cx="1651906" cy="46166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7C084B"/>
                    </a:solidFill>
                    <a:latin typeface="Aptos" panose="020B0004020202020204" pitchFamily="34" charset="0"/>
                  </a:rPr>
                  <a:t>Year 2026</a:t>
                </a:r>
              </a:p>
              <a:p>
                <a:pPr algn="ctr"/>
                <a:r>
                  <a:rPr lang="en-IN" sz="1000">
                    <a:solidFill>
                      <a:srgbClr val="000000"/>
                    </a:solidFill>
                    <a:latin typeface="Aptos" panose="020B0004020202020204" pitchFamily="34" charset="0"/>
                  </a:rPr>
                  <a:t>Targeting for public listing</a:t>
                </a:r>
                <a:r>
                  <a:rPr lang="en-IN" sz="1200">
                    <a:solidFill>
                      <a:srgbClr val="000000"/>
                    </a:solidFill>
                    <a:latin typeface="Aptos" panose="020B0004020202020204" pitchFamily="34" charset="0"/>
                  </a:rPr>
                  <a:t> </a:t>
                </a:r>
                <a:endParaRPr lang="en-US" sz="1200">
                  <a:latin typeface="Aptos" panose="020B0004020202020204" pitchFamily="34" charset="0"/>
                </a:endParaRPr>
              </a:p>
            </p:txBody>
          </p:sp>
          <p:sp>
            <p:nvSpPr>
              <p:cNvPr id="83" name="TextBox 82">
                <a:extLst>
                  <a:ext uri="{FF2B5EF4-FFF2-40B4-BE49-F238E27FC236}">
                    <a16:creationId xmlns:a16="http://schemas.microsoft.com/office/drawing/2014/main" id="{52D570C4-B356-16BC-6B50-E1F0EC5FDDEC}"/>
                  </a:ext>
                </a:extLst>
              </p:cNvPr>
              <p:cNvSpPr txBox="1"/>
              <p:nvPr/>
            </p:nvSpPr>
            <p:spPr>
              <a:xfrm>
                <a:off x="3225467" y="5870247"/>
                <a:ext cx="1605028" cy="584775"/>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i="0">
                    <a:solidFill>
                      <a:srgbClr val="7C084B"/>
                    </a:solidFill>
                    <a:effectLst/>
                    <a:latin typeface="Aptos" panose="020B0004020202020204" pitchFamily="34" charset="0"/>
                  </a:rPr>
                  <a:t>INR 60,000+ Cr</a:t>
                </a:r>
                <a:endParaRPr lang="en-IN" sz="1200" b="0" i="0">
                  <a:solidFill>
                    <a:srgbClr val="7C084B"/>
                  </a:solidFill>
                  <a:effectLst/>
                  <a:latin typeface="Aptos" panose="020B0004020202020204" pitchFamily="34" charset="0"/>
                </a:endParaRPr>
              </a:p>
              <a:p>
                <a:pPr algn="ctr"/>
                <a:r>
                  <a:rPr lang="en-IN" sz="1000">
                    <a:solidFill>
                      <a:srgbClr val="000000"/>
                    </a:solidFill>
                    <a:latin typeface="Aptos" panose="020B0004020202020204" pitchFamily="34" charset="0"/>
                  </a:rPr>
                  <a:t>Target Revenue </a:t>
                </a:r>
              </a:p>
              <a:p>
                <a:pPr algn="ctr"/>
                <a:r>
                  <a:rPr lang="en-IN" sz="1000">
                    <a:solidFill>
                      <a:srgbClr val="000000"/>
                    </a:solidFill>
                    <a:latin typeface="Aptos" panose="020B0004020202020204" pitchFamily="34" charset="0"/>
                  </a:rPr>
                  <a:t>(FY 25-26)</a:t>
                </a:r>
              </a:p>
            </p:txBody>
          </p:sp>
          <p:sp>
            <p:nvSpPr>
              <p:cNvPr id="84" name="Rounded Rectangle 67">
                <a:extLst>
                  <a:ext uri="{FF2B5EF4-FFF2-40B4-BE49-F238E27FC236}">
                    <a16:creationId xmlns:a16="http://schemas.microsoft.com/office/drawing/2014/main" id="{F92BE01D-401B-5416-0B2D-3AC263D4B7A6}"/>
                  </a:ext>
                </a:extLst>
              </p:cNvPr>
              <p:cNvSpPr/>
              <p:nvPr/>
            </p:nvSpPr>
            <p:spPr>
              <a:xfrm>
                <a:off x="4909504" y="5762823"/>
                <a:ext cx="3067622" cy="706997"/>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AE46E36D-B632-A84A-00C4-930007A962D9}"/>
                  </a:ext>
                </a:extLst>
              </p:cNvPr>
              <p:cNvSpPr txBox="1"/>
              <p:nvPr/>
            </p:nvSpPr>
            <p:spPr>
              <a:xfrm>
                <a:off x="5545245" y="5761934"/>
                <a:ext cx="2475594" cy="707886"/>
              </a:xfrm>
              <a:prstGeom prst="rect">
                <a:avLst/>
              </a:prstGeom>
              <a:noFill/>
            </p:spPr>
            <p:txBody>
              <a:bodyPr wrap="square" rtlCol="0">
                <a:spAutoFit/>
              </a:bodyPr>
              <a:lstStyle/>
              <a:p>
                <a:r>
                  <a:rPr lang="en-US" sz="1000" b="1">
                    <a:latin typeface="Aptos" panose="020B0004020202020204" pitchFamily="34" charset="0"/>
                  </a:rPr>
                  <a:t>New Indian Markets:</a:t>
                </a:r>
                <a:r>
                  <a:rPr lang="en-US" sz="1000">
                    <a:latin typeface="Aptos" panose="020B0004020202020204" pitchFamily="34" charset="0"/>
                  </a:rPr>
                  <a:t> </a:t>
                </a:r>
                <a:r>
                  <a:rPr lang="en-US" sz="1000">
                    <a:solidFill>
                      <a:schemeClr val="tx1">
                        <a:lumMod val="50000"/>
                        <a:lumOff val="50000"/>
                      </a:schemeClr>
                    </a:solidFill>
                  </a:rPr>
                  <a:t>Jharkhand, Goa, Assam, and Tripura</a:t>
                </a:r>
                <a:endParaRPr lang="en-US" sz="1000">
                  <a:solidFill>
                    <a:schemeClr val="tx1">
                      <a:lumMod val="50000"/>
                      <a:lumOff val="50000"/>
                    </a:schemeClr>
                  </a:solidFill>
                  <a:latin typeface="Aptos" panose="020B0004020202020204" pitchFamily="34" charset="0"/>
                </a:endParaRPr>
              </a:p>
              <a:p>
                <a:r>
                  <a:rPr lang="en-US" sz="1000" b="1">
                    <a:latin typeface="Aptos" panose="020B0004020202020204" pitchFamily="34" charset="0"/>
                  </a:rPr>
                  <a:t>International Markets: </a:t>
                </a:r>
                <a:r>
                  <a:rPr lang="en-US" sz="1000">
                    <a:solidFill>
                      <a:schemeClr val="tx1">
                        <a:lumMod val="50000"/>
                        <a:lumOff val="50000"/>
                      </a:schemeClr>
                    </a:solidFill>
                  </a:rPr>
                  <a:t>South Africa, Egypt, Bangladesh, Turkey, New Zealand</a:t>
                </a:r>
                <a:endParaRPr lang="en-IN" sz="1000" b="1" i="0">
                  <a:solidFill>
                    <a:schemeClr val="tx1">
                      <a:lumMod val="50000"/>
                      <a:lumOff val="50000"/>
                    </a:schemeClr>
                  </a:solidFill>
                  <a:effectLst/>
                  <a:latin typeface="Aptos" panose="020B0004020202020204" pitchFamily="34" charset="0"/>
                </a:endParaRPr>
              </a:p>
            </p:txBody>
          </p:sp>
          <p:sp>
            <p:nvSpPr>
              <p:cNvPr id="87" name="Rectangle 86">
                <a:extLst>
                  <a:ext uri="{FF2B5EF4-FFF2-40B4-BE49-F238E27FC236}">
                    <a16:creationId xmlns:a16="http://schemas.microsoft.com/office/drawing/2014/main" id="{8D1FB7D1-70DE-8B28-2E2D-FCD22EA4A12A}"/>
                  </a:ext>
                </a:extLst>
              </p:cNvPr>
              <p:cNvSpPr/>
              <p:nvPr/>
            </p:nvSpPr>
            <p:spPr>
              <a:xfrm>
                <a:off x="4934904" y="5783217"/>
                <a:ext cx="649617" cy="641476"/>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City with solid fill">
                <a:extLst>
                  <a:ext uri="{FF2B5EF4-FFF2-40B4-BE49-F238E27FC236}">
                    <a16:creationId xmlns:a16="http://schemas.microsoft.com/office/drawing/2014/main" id="{0FDDE60F-3649-DD05-6B26-3F4FACF49A5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07032" y="5874784"/>
                <a:ext cx="469815" cy="469815"/>
              </a:xfrm>
              <a:prstGeom prst="rect">
                <a:avLst/>
              </a:prstGeom>
            </p:spPr>
          </p:pic>
          <p:sp>
            <p:nvSpPr>
              <p:cNvPr id="64" name="TextBox 63">
                <a:extLst>
                  <a:ext uri="{FF2B5EF4-FFF2-40B4-BE49-F238E27FC236}">
                    <a16:creationId xmlns:a16="http://schemas.microsoft.com/office/drawing/2014/main" id="{4A5DDA5F-33D2-5FAB-BB18-88F99D3FFD2B}"/>
                  </a:ext>
                </a:extLst>
              </p:cNvPr>
              <p:cNvSpPr txBox="1"/>
              <p:nvPr/>
            </p:nvSpPr>
            <p:spPr>
              <a:xfrm>
                <a:off x="5435649" y="6461359"/>
                <a:ext cx="2631989" cy="200055"/>
              </a:xfrm>
              <a:prstGeom prst="rect">
                <a:avLst/>
              </a:prstGeom>
              <a:noFill/>
            </p:spPr>
            <p:txBody>
              <a:bodyPr wrap="square" rtlCol="0">
                <a:spAutoFit/>
              </a:bodyPr>
              <a:lstStyle/>
              <a:p>
                <a:pPr algn="r"/>
                <a:r>
                  <a:rPr lang="en-US" sz="700">
                    <a:solidFill>
                      <a:schemeClr val="tx1">
                        <a:lumMod val="50000"/>
                        <a:lumOff val="50000"/>
                      </a:schemeClr>
                    </a:solidFill>
                  </a:rPr>
                  <a:t>Source:</a:t>
                </a:r>
                <a:r>
                  <a:rPr lang="en-US" sz="700"/>
                  <a:t> </a:t>
                </a:r>
                <a:r>
                  <a:rPr lang="en-US" sz="700">
                    <a:hlinkClick r:id="rId19"/>
                  </a:rPr>
                  <a:t>CNBC-TV18</a:t>
                </a:r>
                <a:endParaRPr lang="en-US" sz="700"/>
              </a:p>
            </p:txBody>
          </p:sp>
          <p:sp>
            <p:nvSpPr>
              <p:cNvPr id="65" name="Rectangle 64">
                <a:extLst>
                  <a:ext uri="{FF2B5EF4-FFF2-40B4-BE49-F238E27FC236}">
                    <a16:creationId xmlns:a16="http://schemas.microsoft.com/office/drawing/2014/main" id="{7E42FF9E-A816-052F-E67E-2F1D08567792}"/>
                  </a:ext>
                </a:extLst>
              </p:cNvPr>
              <p:cNvSpPr/>
              <p:nvPr/>
            </p:nvSpPr>
            <p:spPr>
              <a:xfrm>
                <a:off x="3233460" y="3289089"/>
                <a:ext cx="4770953" cy="31859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tx1"/>
                    </a:solidFill>
                  </a:rPr>
                  <a:t>Customer First Promise</a:t>
                </a:r>
                <a:endParaRPr lang="en-US" sz="1200" b="1">
                  <a:solidFill>
                    <a:schemeClr val="tx1"/>
                  </a:solidFill>
                </a:endParaRPr>
              </a:p>
            </p:txBody>
          </p:sp>
          <p:sp>
            <p:nvSpPr>
              <p:cNvPr id="73" name="Rounded Rectangle 72">
                <a:extLst>
                  <a:ext uri="{FF2B5EF4-FFF2-40B4-BE49-F238E27FC236}">
                    <a16:creationId xmlns:a16="http://schemas.microsoft.com/office/drawing/2014/main" id="{581BBC9B-F2F8-50BC-6AD0-3219950DE2C8}"/>
                  </a:ext>
                </a:extLst>
              </p:cNvPr>
              <p:cNvSpPr/>
              <p:nvPr/>
            </p:nvSpPr>
            <p:spPr>
              <a:xfrm>
                <a:off x="3226953" y="3606626"/>
                <a:ext cx="4774448" cy="979465"/>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1" name="TextBox 90">
                <a:extLst>
                  <a:ext uri="{FF2B5EF4-FFF2-40B4-BE49-F238E27FC236}">
                    <a16:creationId xmlns:a16="http://schemas.microsoft.com/office/drawing/2014/main" id="{B55CC981-503B-2223-362C-D519CC1C87C1}"/>
                  </a:ext>
                </a:extLst>
              </p:cNvPr>
              <p:cNvSpPr txBox="1"/>
              <p:nvPr/>
            </p:nvSpPr>
            <p:spPr>
              <a:xfrm>
                <a:off x="3578824" y="3616205"/>
                <a:ext cx="866933" cy="369332"/>
              </a:xfrm>
              <a:prstGeom prst="rect">
                <a:avLst/>
              </a:prstGeom>
              <a:noFill/>
            </p:spPr>
            <p:txBody>
              <a:bodyPr wrap="square" rtlCol="0">
                <a:spAutoFit/>
              </a:bodyPr>
              <a:lstStyle/>
              <a:p>
                <a:r>
                  <a:rPr lang="en-US" sz="900"/>
                  <a:t>Lifetime Maintenance</a:t>
                </a:r>
              </a:p>
            </p:txBody>
          </p:sp>
          <p:pic>
            <p:nvPicPr>
              <p:cNvPr id="92" name="Picture 91">
                <a:extLst>
                  <a:ext uri="{FF2B5EF4-FFF2-40B4-BE49-F238E27FC236}">
                    <a16:creationId xmlns:a16="http://schemas.microsoft.com/office/drawing/2014/main" id="{2673318A-2E06-DFE4-77C1-3EA9F1822DAC}"/>
                  </a:ext>
                </a:extLst>
              </p:cNvPr>
              <p:cNvPicPr>
                <a:picLocks noChangeAspect="1"/>
              </p:cNvPicPr>
              <p:nvPr/>
            </p:nvPicPr>
            <p:blipFill>
              <a:blip r:embed="rId20"/>
              <a:srcRect l="6052" r="8744"/>
              <a:stretch/>
            </p:blipFill>
            <p:spPr>
              <a:xfrm>
                <a:off x="4503346" y="3666891"/>
                <a:ext cx="337779" cy="320199"/>
              </a:xfrm>
              <a:prstGeom prst="rect">
                <a:avLst/>
              </a:prstGeom>
            </p:spPr>
          </p:pic>
          <p:sp>
            <p:nvSpPr>
              <p:cNvPr id="93" name="TextBox 92">
                <a:extLst>
                  <a:ext uri="{FF2B5EF4-FFF2-40B4-BE49-F238E27FC236}">
                    <a16:creationId xmlns:a16="http://schemas.microsoft.com/office/drawing/2014/main" id="{07D424DB-4CF4-7BD3-4EAF-2338B4E348CE}"/>
                  </a:ext>
                </a:extLst>
              </p:cNvPr>
              <p:cNvSpPr txBox="1"/>
              <p:nvPr/>
            </p:nvSpPr>
            <p:spPr>
              <a:xfrm>
                <a:off x="4841125" y="3638905"/>
                <a:ext cx="885685" cy="369332"/>
              </a:xfrm>
              <a:prstGeom prst="rect">
                <a:avLst/>
              </a:prstGeom>
              <a:noFill/>
            </p:spPr>
            <p:txBody>
              <a:bodyPr wrap="square" rtlCol="0">
                <a:spAutoFit/>
              </a:bodyPr>
              <a:lstStyle/>
              <a:p>
                <a:r>
                  <a:rPr lang="en-US" sz="900" err="1"/>
                  <a:t>Jewellery</a:t>
                </a:r>
                <a:r>
                  <a:rPr lang="en-US" sz="900"/>
                  <a:t> Insurance</a:t>
                </a:r>
              </a:p>
            </p:txBody>
          </p:sp>
          <p:sp>
            <p:nvSpPr>
              <p:cNvPr id="94" name="TextBox 93">
                <a:extLst>
                  <a:ext uri="{FF2B5EF4-FFF2-40B4-BE49-F238E27FC236}">
                    <a16:creationId xmlns:a16="http://schemas.microsoft.com/office/drawing/2014/main" id="{B7FF6A7D-6AAA-11CD-5CD8-46EE04A71F67}"/>
                  </a:ext>
                </a:extLst>
              </p:cNvPr>
              <p:cNvSpPr txBox="1"/>
              <p:nvPr/>
            </p:nvSpPr>
            <p:spPr>
              <a:xfrm>
                <a:off x="5976569" y="3651065"/>
                <a:ext cx="885685" cy="369332"/>
              </a:xfrm>
              <a:prstGeom prst="rect">
                <a:avLst/>
              </a:prstGeom>
              <a:noFill/>
            </p:spPr>
            <p:txBody>
              <a:bodyPr wrap="square" rtlCol="0">
                <a:spAutoFit/>
              </a:bodyPr>
              <a:lstStyle/>
              <a:p>
                <a:r>
                  <a:rPr lang="en-US" sz="900"/>
                  <a:t>14 Day Return Policy</a:t>
                </a:r>
              </a:p>
            </p:txBody>
          </p:sp>
          <p:sp>
            <p:nvSpPr>
              <p:cNvPr id="95" name="TextBox 94">
                <a:extLst>
                  <a:ext uri="{FF2B5EF4-FFF2-40B4-BE49-F238E27FC236}">
                    <a16:creationId xmlns:a16="http://schemas.microsoft.com/office/drawing/2014/main" id="{3B5C4447-8C3A-17CA-41D9-86377B2A197F}"/>
                  </a:ext>
                </a:extLst>
              </p:cNvPr>
              <p:cNvSpPr txBox="1"/>
              <p:nvPr/>
            </p:nvSpPr>
            <p:spPr>
              <a:xfrm>
                <a:off x="3567688" y="3963882"/>
                <a:ext cx="885685" cy="369332"/>
              </a:xfrm>
              <a:prstGeom prst="rect">
                <a:avLst/>
              </a:prstGeom>
              <a:noFill/>
            </p:spPr>
            <p:txBody>
              <a:bodyPr wrap="square" rtlCol="0">
                <a:spAutoFit/>
              </a:bodyPr>
              <a:lstStyle/>
              <a:p>
                <a:r>
                  <a:rPr lang="en-US" sz="900"/>
                  <a:t>Complete Transparency</a:t>
                </a:r>
              </a:p>
            </p:txBody>
          </p:sp>
          <p:sp>
            <p:nvSpPr>
              <p:cNvPr id="96" name="TextBox 95">
                <a:extLst>
                  <a:ext uri="{FF2B5EF4-FFF2-40B4-BE49-F238E27FC236}">
                    <a16:creationId xmlns:a16="http://schemas.microsoft.com/office/drawing/2014/main" id="{6942AC4F-93A4-FC92-F50D-B7B6F704609F}"/>
                  </a:ext>
                </a:extLst>
              </p:cNvPr>
              <p:cNvSpPr txBox="1"/>
              <p:nvPr/>
            </p:nvSpPr>
            <p:spPr>
              <a:xfrm>
                <a:off x="3589357" y="4336253"/>
                <a:ext cx="1966422" cy="230832"/>
              </a:xfrm>
              <a:prstGeom prst="rect">
                <a:avLst/>
              </a:prstGeom>
              <a:noFill/>
            </p:spPr>
            <p:txBody>
              <a:bodyPr wrap="square" rtlCol="0">
                <a:spAutoFit/>
              </a:bodyPr>
              <a:lstStyle/>
              <a:p>
                <a:r>
                  <a:rPr lang="en-US" sz="900"/>
                  <a:t>Zero deduction Gold exchange</a:t>
                </a:r>
              </a:p>
            </p:txBody>
          </p:sp>
          <p:pic>
            <p:nvPicPr>
              <p:cNvPr id="97" name="Picture 96">
                <a:extLst>
                  <a:ext uri="{FF2B5EF4-FFF2-40B4-BE49-F238E27FC236}">
                    <a16:creationId xmlns:a16="http://schemas.microsoft.com/office/drawing/2014/main" id="{F823235F-4827-8A36-6F3B-1566630CB405}"/>
                  </a:ext>
                </a:extLst>
              </p:cNvPr>
              <p:cNvPicPr>
                <a:picLocks noChangeAspect="1"/>
              </p:cNvPicPr>
              <p:nvPr/>
            </p:nvPicPr>
            <p:blipFill>
              <a:blip r:embed="rId21"/>
              <a:stretch>
                <a:fillRect/>
              </a:stretch>
            </p:blipFill>
            <p:spPr>
              <a:xfrm>
                <a:off x="5691159" y="3670700"/>
                <a:ext cx="301636" cy="278871"/>
              </a:xfrm>
              <a:prstGeom prst="rect">
                <a:avLst/>
              </a:prstGeom>
            </p:spPr>
          </p:pic>
          <p:sp>
            <p:nvSpPr>
              <p:cNvPr id="100" name="TextBox 99">
                <a:extLst>
                  <a:ext uri="{FF2B5EF4-FFF2-40B4-BE49-F238E27FC236}">
                    <a16:creationId xmlns:a16="http://schemas.microsoft.com/office/drawing/2014/main" id="{A5D64177-112F-B91A-7C33-35DF78E3E821}"/>
                  </a:ext>
                </a:extLst>
              </p:cNvPr>
              <p:cNvSpPr txBox="1"/>
              <p:nvPr/>
            </p:nvSpPr>
            <p:spPr>
              <a:xfrm>
                <a:off x="7139128" y="3607343"/>
                <a:ext cx="866933" cy="369332"/>
              </a:xfrm>
              <a:prstGeom prst="rect">
                <a:avLst/>
              </a:prstGeom>
              <a:noFill/>
            </p:spPr>
            <p:txBody>
              <a:bodyPr wrap="square" rtlCol="0">
                <a:spAutoFit/>
              </a:bodyPr>
              <a:lstStyle/>
              <a:p>
                <a:r>
                  <a:rPr lang="en-US" sz="900"/>
                  <a:t>Certified Diamonds</a:t>
                </a:r>
              </a:p>
            </p:txBody>
          </p:sp>
          <p:sp>
            <p:nvSpPr>
              <p:cNvPr id="101" name="TextBox 100">
                <a:extLst>
                  <a:ext uri="{FF2B5EF4-FFF2-40B4-BE49-F238E27FC236}">
                    <a16:creationId xmlns:a16="http://schemas.microsoft.com/office/drawing/2014/main" id="{0955A733-A893-8116-5E25-8790B0277A68}"/>
                  </a:ext>
                </a:extLst>
              </p:cNvPr>
              <p:cNvSpPr txBox="1"/>
              <p:nvPr/>
            </p:nvSpPr>
            <p:spPr>
              <a:xfrm>
                <a:off x="7139128" y="3933906"/>
                <a:ext cx="885685" cy="369332"/>
              </a:xfrm>
              <a:prstGeom prst="rect">
                <a:avLst/>
              </a:prstGeom>
              <a:noFill/>
            </p:spPr>
            <p:txBody>
              <a:bodyPr wrap="square" rtlCol="0">
                <a:spAutoFit/>
              </a:bodyPr>
              <a:lstStyle/>
              <a:p>
                <a:r>
                  <a:rPr lang="en-US" sz="900"/>
                  <a:t>Easy exchange</a:t>
                </a:r>
              </a:p>
            </p:txBody>
          </p:sp>
          <p:sp>
            <p:nvSpPr>
              <p:cNvPr id="102" name="TextBox 101">
                <a:extLst>
                  <a:ext uri="{FF2B5EF4-FFF2-40B4-BE49-F238E27FC236}">
                    <a16:creationId xmlns:a16="http://schemas.microsoft.com/office/drawing/2014/main" id="{2E8F4641-D001-00F4-54EC-81F1F9A23E2F}"/>
                  </a:ext>
                </a:extLst>
              </p:cNvPr>
              <p:cNvSpPr txBox="1"/>
              <p:nvPr/>
            </p:nvSpPr>
            <p:spPr>
              <a:xfrm>
                <a:off x="4855595" y="3982048"/>
                <a:ext cx="885685" cy="369332"/>
              </a:xfrm>
              <a:prstGeom prst="rect">
                <a:avLst/>
              </a:prstGeom>
              <a:noFill/>
            </p:spPr>
            <p:txBody>
              <a:bodyPr wrap="square" rtlCol="0">
                <a:spAutoFit/>
              </a:bodyPr>
              <a:lstStyle/>
              <a:p>
                <a:r>
                  <a:rPr lang="en-US" sz="900"/>
                  <a:t>BIS 916 Hallmarked </a:t>
                </a:r>
              </a:p>
            </p:txBody>
          </p:sp>
          <p:sp>
            <p:nvSpPr>
              <p:cNvPr id="103" name="TextBox 102">
                <a:extLst>
                  <a:ext uri="{FF2B5EF4-FFF2-40B4-BE49-F238E27FC236}">
                    <a16:creationId xmlns:a16="http://schemas.microsoft.com/office/drawing/2014/main" id="{E67B37FE-2B0E-7139-68E7-A72079384210}"/>
                  </a:ext>
                </a:extLst>
              </p:cNvPr>
              <p:cNvSpPr txBox="1"/>
              <p:nvPr/>
            </p:nvSpPr>
            <p:spPr>
              <a:xfrm>
                <a:off x="6000472" y="4005021"/>
                <a:ext cx="885685" cy="369332"/>
              </a:xfrm>
              <a:prstGeom prst="rect">
                <a:avLst/>
              </a:prstGeom>
              <a:noFill/>
            </p:spPr>
            <p:txBody>
              <a:bodyPr wrap="square" rtlCol="0">
                <a:spAutoFit/>
              </a:bodyPr>
              <a:lstStyle/>
              <a:p>
                <a:r>
                  <a:rPr lang="en-US" sz="900"/>
                  <a:t>Guaranteed Buyback</a:t>
                </a:r>
              </a:p>
            </p:txBody>
          </p:sp>
          <p:pic>
            <p:nvPicPr>
              <p:cNvPr id="104" name="Picture 103">
                <a:extLst>
                  <a:ext uri="{FF2B5EF4-FFF2-40B4-BE49-F238E27FC236}">
                    <a16:creationId xmlns:a16="http://schemas.microsoft.com/office/drawing/2014/main" id="{EDCD138C-F96D-B3CF-52B6-BA979429CE3B}"/>
                  </a:ext>
                </a:extLst>
              </p:cNvPr>
              <p:cNvPicPr>
                <a:picLocks noChangeAspect="1"/>
              </p:cNvPicPr>
              <p:nvPr/>
            </p:nvPicPr>
            <p:blipFill>
              <a:blip r:embed="rId22"/>
              <a:stretch>
                <a:fillRect/>
              </a:stretch>
            </p:blipFill>
            <p:spPr>
              <a:xfrm>
                <a:off x="6936462" y="3963561"/>
                <a:ext cx="239191" cy="280789"/>
              </a:xfrm>
              <a:prstGeom prst="rect">
                <a:avLst/>
              </a:prstGeom>
            </p:spPr>
          </p:pic>
          <p:pic>
            <p:nvPicPr>
              <p:cNvPr id="105" name="Picture 104">
                <a:extLst>
                  <a:ext uri="{FF2B5EF4-FFF2-40B4-BE49-F238E27FC236}">
                    <a16:creationId xmlns:a16="http://schemas.microsoft.com/office/drawing/2014/main" id="{AAD2A5C7-5952-57B3-8899-CB64DA7BDE30}"/>
                  </a:ext>
                </a:extLst>
              </p:cNvPr>
              <p:cNvPicPr>
                <a:picLocks noChangeAspect="1"/>
              </p:cNvPicPr>
              <p:nvPr/>
            </p:nvPicPr>
            <p:blipFill>
              <a:blip r:embed="rId23"/>
              <a:stretch>
                <a:fillRect/>
              </a:stretch>
            </p:blipFill>
            <p:spPr>
              <a:xfrm>
                <a:off x="6862254" y="3639767"/>
                <a:ext cx="324896" cy="300376"/>
              </a:xfrm>
              <a:prstGeom prst="rect">
                <a:avLst/>
              </a:prstGeom>
            </p:spPr>
          </p:pic>
          <p:pic>
            <p:nvPicPr>
              <p:cNvPr id="106" name="Picture 105">
                <a:extLst>
                  <a:ext uri="{FF2B5EF4-FFF2-40B4-BE49-F238E27FC236}">
                    <a16:creationId xmlns:a16="http://schemas.microsoft.com/office/drawing/2014/main" id="{BB59E83D-A6F3-A475-882D-34066A6177B7}"/>
                  </a:ext>
                </a:extLst>
              </p:cNvPr>
              <p:cNvPicPr>
                <a:picLocks noChangeAspect="1"/>
              </p:cNvPicPr>
              <p:nvPr/>
            </p:nvPicPr>
            <p:blipFill>
              <a:blip r:embed="rId24"/>
              <a:stretch>
                <a:fillRect/>
              </a:stretch>
            </p:blipFill>
            <p:spPr>
              <a:xfrm>
                <a:off x="4583731" y="4062849"/>
                <a:ext cx="248249" cy="221840"/>
              </a:xfrm>
              <a:prstGeom prst="rect">
                <a:avLst/>
              </a:prstGeom>
            </p:spPr>
          </p:pic>
          <p:pic>
            <p:nvPicPr>
              <p:cNvPr id="107" name="Picture 106">
                <a:extLst>
                  <a:ext uri="{FF2B5EF4-FFF2-40B4-BE49-F238E27FC236}">
                    <a16:creationId xmlns:a16="http://schemas.microsoft.com/office/drawing/2014/main" id="{54F64642-1EF9-9AA6-A679-803481B17120}"/>
                  </a:ext>
                </a:extLst>
              </p:cNvPr>
              <p:cNvPicPr>
                <a:picLocks noChangeAspect="1"/>
              </p:cNvPicPr>
              <p:nvPr/>
            </p:nvPicPr>
            <p:blipFill>
              <a:blip r:embed="rId25"/>
              <a:stretch>
                <a:fillRect/>
              </a:stretch>
            </p:blipFill>
            <p:spPr>
              <a:xfrm>
                <a:off x="5711915" y="3994462"/>
                <a:ext cx="292227" cy="266135"/>
              </a:xfrm>
              <a:prstGeom prst="rect">
                <a:avLst/>
              </a:prstGeom>
            </p:spPr>
          </p:pic>
          <p:sp>
            <p:nvSpPr>
              <p:cNvPr id="108" name="TextBox 107">
                <a:extLst>
                  <a:ext uri="{FF2B5EF4-FFF2-40B4-BE49-F238E27FC236}">
                    <a16:creationId xmlns:a16="http://schemas.microsoft.com/office/drawing/2014/main" id="{A6EF0B0E-D912-A3B4-2256-2DD3B9598A34}"/>
                  </a:ext>
                </a:extLst>
              </p:cNvPr>
              <p:cNvSpPr txBox="1"/>
              <p:nvPr/>
            </p:nvSpPr>
            <p:spPr>
              <a:xfrm>
                <a:off x="5357771" y="4583476"/>
                <a:ext cx="2631989" cy="200055"/>
              </a:xfrm>
              <a:prstGeom prst="rect">
                <a:avLst/>
              </a:prstGeom>
              <a:noFill/>
            </p:spPr>
            <p:txBody>
              <a:bodyPr wrap="square" rtlCol="0">
                <a:spAutoFit/>
              </a:bodyPr>
              <a:lstStyle/>
              <a:p>
                <a:pPr algn="r"/>
                <a:r>
                  <a:rPr lang="en-US" sz="700">
                    <a:solidFill>
                      <a:schemeClr val="tx1">
                        <a:lumMod val="50000"/>
                        <a:lumOff val="50000"/>
                      </a:schemeClr>
                    </a:solidFill>
                  </a:rPr>
                  <a:t>Source:</a:t>
                </a:r>
                <a:r>
                  <a:rPr lang="en-US" sz="700"/>
                  <a:t> </a:t>
                </a:r>
                <a:r>
                  <a:rPr lang="en-US" sz="700">
                    <a:hlinkClick r:id="rId26"/>
                  </a:rPr>
                  <a:t>Website</a:t>
                </a:r>
                <a:endParaRPr lang="en-US" sz="700"/>
              </a:p>
            </p:txBody>
          </p:sp>
          <p:sp>
            <p:nvSpPr>
              <p:cNvPr id="81" name="TextBox 80">
                <a:extLst>
                  <a:ext uri="{FF2B5EF4-FFF2-40B4-BE49-F238E27FC236}">
                    <a16:creationId xmlns:a16="http://schemas.microsoft.com/office/drawing/2014/main" id="{0B60B3E6-FF2F-4ADE-A000-0E2FB5D55AC5}"/>
                  </a:ext>
                </a:extLst>
              </p:cNvPr>
              <p:cNvSpPr txBox="1"/>
              <p:nvPr/>
            </p:nvSpPr>
            <p:spPr>
              <a:xfrm>
                <a:off x="4896221" y="5253745"/>
                <a:ext cx="3093539" cy="430887"/>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ctr"/>
                <a:r>
                  <a:rPr lang="en-IN" sz="1200" b="1">
                    <a:solidFill>
                      <a:srgbClr val="7C084B"/>
                    </a:solidFill>
                    <a:latin typeface="Aptos" panose="020B0004020202020204" pitchFamily="34" charset="0"/>
                  </a:rPr>
                  <a:t>100-200</a:t>
                </a:r>
                <a:endParaRPr lang="en-IN" sz="1200" b="0" i="0">
                  <a:solidFill>
                    <a:srgbClr val="7C084B"/>
                  </a:solidFill>
                  <a:effectLst/>
                  <a:latin typeface="Aptos" panose="020B0004020202020204" pitchFamily="34" charset="0"/>
                </a:endParaRPr>
              </a:p>
              <a:p>
                <a:pPr algn="ctr"/>
                <a:r>
                  <a:rPr lang="en-IN" sz="1000">
                    <a:solidFill>
                      <a:srgbClr val="000000"/>
                    </a:solidFill>
                    <a:latin typeface="Aptos" panose="020B0004020202020204" pitchFamily="34" charset="0"/>
                  </a:rPr>
                  <a:t>New Stores (FY 24-25)</a:t>
                </a:r>
                <a:endParaRPr lang="en-US" sz="1000">
                  <a:latin typeface="Aptos" panose="020B0004020202020204" pitchFamily="34" charset="0"/>
                </a:endParaRPr>
              </a:p>
            </p:txBody>
          </p:sp>
        </p:grpSp>
        <p:pic>
          <p:nvPicPr>
            <p:cNvPr id="89" name="Picture 88">
              <a:extLst>
                <a:ext uri="{FF2B5EF4-FFF2-40B4-BE49-F238E27FC236}">
                  <a16:creationId xmlns:a16="http://schemas.microsoft.com/office/drawing/2014/main" id="{69D67799-AC0B-77A3-9274-DF1EAB24EB52}"/>
                </a:ext>
              </a:extLst>
            </p:cNvPr>
            <p:cNvPicPr>
              <a:picLocks noChangeAspect="1"/>
            </p:cNvPicPr>
            <p:nvPr/>
          </p:nvPicPr>
          <p:blipFill>
            <a:blip r:embed="rId27"/>
            <a:stretch>
              <a:fillRect/>
            </a:stretch>
          </p:blipFill>
          <p:spPr>
            <a:xfrm>
              <a:off x="3290793" y="3610718"/>
              <a:ext cx="338244" cy="345009"/>
            </a:xfrm>
            <a:prstGeom prst="rect">
              <a:avLst/>
            </a:prstGeom>
          </p:spPr>
        </p:pic>
        <p:pic>
          <p:nvPicPr>
            <p:cNvPr id="98" name="Picture 97">
              <a:extLst>
                <a:ext uri="{FF2B5EF4-FFF2-40B4-BE49-F238E27FC236}">
                  <a16:creationId xmlns:a16="http://schemas.microsoft.com/office/drawing/2014/main" id="{F745F3AE-80EE-FC06-FA09-9A3D37476602}"/>
                </a:ext>
              </a:extLst>
            </p:cNvPr>
            <p:cNvPicPr>
              <a:picLocks noChangeAspect="1"/>
            </p:cNvPicPr>
            <p:nvPr/>
          </p:nvPicPr>
          <p:blipFill>
            <a:blip r:embed="rId28"/>
            <a:stretch>
              <a:fillRect/>
            </a:stretch>
          </p:blipFill>
          <p:spPr>
            <a:xfrm>
              <a:off x="3302897" y="3974598"/>
              <a:ext cx="288562" cy="300585"/>
            </a:xfrm>
            <a:prstGeom prst="rect">
              <a:avLst/>
            </a:prstGeom>
          </p:spPr>
        </p:pic>
        <p:pic>
          <p:nvPicPr>
            <p:cNvPr id="99" name="Picture 98">
              <a:extLst>
                <a:ext uri="{FF2B5EF4-FFF2-40B4-BE49-F238E27FC236}">
                  <a16:creationId xmlns:a16="http://schemas.microsoft.com/office/drawing/2014/main" id="{9775ED25-6090-337B-3CAB-E95111C95A6F}"/>
                </a:ext>
              </a:extLst>
            </p:cNvPr>
            <p:cNvPicPr>
              <a:picLocks noChangeAspect="1"/>
            </p:cNvPicPr>
            <p:nvPr/>
          </p:nvPicPr>
          <p:blipFill>
            <a:blip r:embed="rId29"/>
            <a:stretch>
              <a:fillRect/>
            </a:stretch>
          </p:blipFill>
          <p:spPr>
            <a:xfrm>
              <a:off x="3330860" y="4303934"/>
              <a:ext cx="302172" cy="271338"/>
            </a:xfrm>
            <a:prstGeom prst="rect">
              <a:avLst/>
            </a:prstGeom>
          </p:spPr>
        </p:pic>
      </p:grpSp>
      <p:grpSp>
        <p:nvGrpSpPr>
          <p:cNvPr id="88" name="Group 87">
            <a:extLst>
              <a:ext uri="{FF2B5EF4-FFF2-40B4-BE49-F238E27FC236}">
                <a16:creationId xmlns:a16="http://schemas.microsoft.com/office/drawing/2014/main" id="{49E481F3-4ACB-15C4-EF97-4AF09233C7D5}"/>
              </a:ext>
            </a:extLst>
          </p:cNvPr>
          <p:cNvGrpSpPr/>
          <p:nvPr/>
        </p:nvGrpSpPr>
        <p:grpSpPr>
          <a:xfrm>
            <a:off x="155318" y="1502881"/>
            <a:ext cx="3344839" cy="5195380"/>
            <a:chOff x="155318" y="1502881"/>
            <a:chExt cx="3344839" cy="5195380"/>
          </a:xfrm>
        </p:grpSpPr>
        <p:grpSp>
          <p:nvGrpSpPr>
            <p:cNvPr id="29" name="Group 28">
              <a:extLst>
                <a:ext uri="{FF2B5EF4-FFF2-40B4-BE49-F238E27FC236}">
                  <a16:creationId xmlns:a16="http://schemas.microsoft.com/office/drawing/2014/main" id="{6F206E87-6AA8-7AC2-44FE-71174B8C7F47}"/>
                </a:ext>
              </a:extLst>
            </p:cNvPr>
            <p:cNvGrpSpPr/>
            <p:nvPr/>
          </p:nvGrpSpPr>
          <p:grpSpPr>
            <a:xfrm>
              <a:off x="163266" y="1502881"/>
              <a:ext cx="2883710" cy="4992340"/>
              <a:chOff x="163266" y="1502881"/>
              <a:chExt cx="2883710" cy="4992340"/>
            </a:xfrm>
          </p:grpSpPr>
          <p:sp>
            <p:nvSpPr>
              <p:cNvPr id="66" name="Rounded Rectangle 65">
                <a:extLst>
                  <a:ext uri="{FF2B5EF4-FFF2-40B4-BE49-F238E27FC236}">
                    <a16:creationId xmlns:a16="http://schemas.microsoft.com/office/drawing/2014/main" id="{761FCD38-5BC2-D49B-6C37-2B422FBBDBEC}"/>
                  </a:ext>
                </a:extLst>
              </p:cNvPr>
              <p:cNvSpPr/>
              <p:nvPr/>
            </p:nvSpPr>
            <p:spPr>
              <a:xfrm>
                <a:off x="163267" y="1822789"/>
                <a:ext cx="2864173" cy="4672432"/>
              </a:xfrm>
              <a:prstGeom prst="roundRect">
                <a:avLst>
                  <a:gd name="adj" fmla="val 277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A5E9743-143D-25E8-0AC4-75F5302DA7DA}"/>
                  </a:ext>
                </a:extLst>
              </p:cNvPr>
              <p:cNvSpPr/>
              <p:nvPr/>
            </p:nvSpPr>
            <p:spPr>
              <a:xfrm>
                <a:off x="166180" y="1502881"/>
                <a:ext cx="2880795" cy="31859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Key Investors and Directors</a:t>
                </a:r>
              </a:p>
            </p:txBody>
          </p:sp>
          <p:sp>
            <p:nvSpPr>
              <p:cNvPr id="48" name="TextBox 47">
                <a:extLst>
                  <a:ext uri="{FF2B5EF4-FFF2-40B4-BE49-F238E27FC236}">
                    <a16:creationId xmlns:a16="http://schemas.microsoft.com/office/drawing/2014/main" id="{9C9EC67A-7053-AC27-576C-93F740D6F600}"/>
                  </a:ext>
                </a:extLst>
              </p:cNvPr>
              <p:cNvSpPr txBox="1"/>
              <p:nvPr/>
            </p:nvSpPr>
            <p:spPr>
              <a:xfrm>
                <a:off x="1038668" y="2485818"/>
                <a:ext cx="2008307" cy="815608"/>
              </a:xfrm>
              <a:prstGeom prst="rect">
                <a:avLst/>
              </a:prstGeom>
              <a:noFill/>
            </p:spPr>
            <p:txBody>
              <a:bodyPr wrap="square">
                <a:spAutoFit/>
              </a:bodyPr>
              <a:lstStyle/>
              <a:p>
                <a:r>
                  <a:rPr lang="en-US" sz="1000" b="1" err="1">
                    <a:solidFill>
                      <a:schemeClr val="tx1"/>
                    </a:solidFill>
                  </a:rPr>
                  <a:t>Shamlal</a:t>
                </a:r>
                <a:r>
                  <a:rPr lang="en-US" sz="1000" b="1">
                    <a:solidFill>
                      <a:schemeClr val="tx1"/>
                    </a:solidFill>
                  </a:rPr>
                  <a:t> M P</a:t>
                </a:r>
              </a:p>
              <a:p>
                <a:r>
                  <a:rPr lang="en-US" sz="1000"/>
                  <a:t>Investor &amp; </a:t>
                </a:r>
                <a:r>
                  <a:rPr lang="en-IN" sz="1000" b="0" i="0">
                    <a:effectLst/>
                    <a:latin typeface="Aptos" panose="020B0004020202020204" pitchFamily="34" charset="0"/>
                  </a:rPr>
                  <a:t>Managing Director, </a:t>
                </a:r>
              </a:p>
              <a:p>
                <a:r>
                  <a:rPr lang="en-IN" sz="1000" b="0" i="0">
                    <a:effectLst/>
                    <a:latin typeface="Aptos" panose="020B0004020202020204" pitchFamily="34" charset="0"/>
                  </a:rPr>
                  <a:t>International Operations, </a:t>
                </a:r>
              </a:p>
              <a:p>
                <a:r>
                  <a:rPr lang="en-IN" sz="1000" b="0" i="0">
                    <a:effectLst/>
                    <a:latin typeface="Aptos" panose="020B0004020202020204" pitchFamily="34" charset="0"/>
                  </a:rPr>
                  <a:t>Malabar Gold &amp; Diamonds</a:t>
                </a:r>
              </a:p>
              <a:p>
                <a:r>
                  <a:rPr lang="en-US" sz="700">
                    <a:solidFill>
                      <a:srgbClr val="696982"/>
                    </a:solidFill>
                    <a:latin typeface="Aptos" panose="020B0004020202020204" pitchFamily="34" charset="0"/>
                  </a:rPr>
                  <a:t>Source</a:t>
                </a:r>
                <a:r>
                  <a:rPr lang="en-US" sz="700">
                    <a:latin typeface="Aptos" panose="020B0004020202020204" pitchFamily="34" charset="0"/>
                  </a:rPr>
                  <a:t>: </a:t>
                </a:r>
                <a:r>
                  <a:rPr lang="en-US" sz="700">
                    <a:latin typeface="Aptos" panose="020B0004020202020204" pitchFamily="34" charset="0"/>
                    <a:hlinkClick r:id="rId30"/>
                  </a:rPr>
                  <a:t>Twitter</a:t>
                </a:r>
                <a:endParaRPr lang="en-US" sz="700">
                  <a:latin typeface="Aptos" panose="020B0004020202020204" pitchFamily="34" charset="0"/>
                </a:endParaRPr>
              </a:p>
            </p:txBody>
          </p:sp>
          <p:sp>
            <p:nvSpPr>
              <p:cNvPr id="5" name="TextBox 4">
                <a:extLst>
                  <a:ext uri="{FF2B5EF4-FFF2-40B4-BE49-F238E27FC236}">
                    <a16:creationId xmlns:a16="http://schemas.microsoft.com/office/drawing/2014/main" id="{5845BA23-0D7A-6F99-7B90-0B5BA42BDE1A}"/>
                  </a:ext>
                </a:extLst>
              </p:cNvPr>
              <p:cNvSpPr txBox="1"/>
              <p:nvPr/>
            </p:nvSpPr>
            <p:spPr>
              <a:xfrm>
                <a:off x="1043704" y="1822789"/>
                <a:ext cx="2003271" cy="661720"/>
              </a:xfrm>
              <a:prstGeom prst="rect">
                <a:avLst/>
              </a:prstGeom>
              <a:noFill/>
            </p:spPr>
            <p:txBody>
              <a:bodyPr wrap="square">
                <a:spAutoFit/>
              </a:bodyPr>
              <a:lstStyle/>
              <a:p>
                <a:r>
                  <a:rPr lang="en-US" sz="1000" b="1" err="1"/>
                  <a:t>Ahammed</a:t>
                </a:r>
                <a:r>
                  <a:rPr lang="en-US" sz="1000" b="1"/>
                  <a:t> M P</a:t>
                </a:r>
              </a:p>
              <a:p>
                <a:r>
                  <a:rPr lang="en-US" sz="1000">
                    <a:solidFill>
                      <a:schemeClr val="tx1"/>
                    </a:solidFill>
                  </a:rPr>
                  <a:t>Founder, Director &amp; Chairman,</a:t>
                </a:r>
              </a:p>
              <a:p>
                <a:r>
                  <a:rPr lang="en-US" sz="1000">
                    <a:solidFill>
                      <a:schemeClr val="tx1"/>
                    </a:solidFill>
                  </a:rPr>
                  <a:t>Malabar Group</a:t>
                </a:r>
              </a:p>
              <a:p>
                <a:r>
                  <a:rPr lang="en-US" sz="700">
                    <a:solidFill>
                      <a:srgbClr val="696982"/>
                    </a:solidFill>
                  </a:rPr>
                  <a:t>Source</a:t>
                </a:r>
                <a:r>
                  <a:rPr lang="en-US" sz="700"/>
                  <a:t>: </a:t>
                </a:r>
                <a:r>
                  <a:rPr lang="en-US" sz="700">
                    <a:hlinkClick r:id="rId31"/>
                  </a:rPr>
                  <a:t>Personal website</a:t>
                </a:r>
                <a:endParaRPr lang="en-US" sz="700">
                  <a:solidFill>
                    <a:schemeClr val="tx1"/>
                  </a:solidFill>
                </a:endParaRPr>
              </a:p>
            </p:txBody>
          </p:sp>
          <p:sp>
            <p:nvSpPr>
              <p:cNvPr id="7" name="TextBox 6">
                <a:extLst>
                  <a:ext uri="{FF2B5EF4-FFF2-40B4-BE49-F238E27FC236}">
                    <a16:creationId xmlns:a16="http://schemas.microsoft.com/office/drawing/2014/main" id="{3AAC88CC-6C8C-F236-31C4-FCFF094FC2B2}"/>
                  </a:ext>
                </a:extLst>
              </p:cNvPr>
              <p:cNvSpPr txBox="1"/>
              <p:nvPr/>
            </p:nvSpPr>
            <p:spPr>
              <a:xfrm>
                <a:off x="1057254" y="5197121"/>
                <a:ext cx="1690458" cy="707886"/>
              </a:xfrm>
              <a:prstGeom prst="rect">
                <a:avLst/>
              </a:prstGeom>
              <a:noFill/>
            </p:spPr>
            <p:txBody>
              <a:bodyPr wrap="square">
                <a:spAutoFit/>
              </a:bodyPr>
              <a:lstStyle/>
              <a:p>
                <a:r>
                  <a:rPr lang="en-IN" sz="1000" b="1" i="0">
                    <a:solidFill>
                      <a:srgbClr val="001828"/>
                    </a:solidFill>
                    <a:effectLst/>
                    <a:latin typeface="Aptos" panose="020B0004020202020204" pitchFamily="34" charset="0"/>
                  </a:rPr>
                  <a:t>Asher Ottamoochikkal</a:t>
                </a:r>
              </a:p>
              <a:p>
                <a:r>
                  <a:rPr lang="en-IN" sz="1000">
                    <a:solidFill>
                      <a:srgbClr val="001828"/>
                    </a:solidFill>
                    <a:latin typeface="Aptos" panose="020B0004020202020204" pitchFamily="34" charset="0"/>
                  </a:rPr>
                  <a:t>Managing Director, India Operations,</a:t>
                </a:r>
                <a:endParaRPr lang="en-US" sz="1000">
                  <a:solidFill>
                    <a:srgbClr val="001828"/>
                  </a:solidFill>
                  <a:latin typeface="Aptos" panose="020B0004020202020204" pitchFamily="34" charset="0"/>
                </a:endParaRPr>
              </a:p>
              <a:p>
                <a:r>
                  <a:rPr lang="en-US" sz="1000">
                    <a:solidFill>
                      <a:srgbClr val="001828"/>
                    </a:solidFill>
                    <a:latin typeface="Aptos" panose="020B0004020202020204" pitchFamily="34" charset="0"/>
                  </a:rPr>
                  <a:t>Malabar Gold &amp; Diamonds</a:t>
                </a:r>
                <a:endParaRPr lang="en-IN" sz="1000">
                  <a:solidFill>
                    <a:srgbClr val="001828"/>
                  </a:solidFill>
                  <a:latin typeface="Aptos" panose="020B0004020202020204" pitchFamily="34" charset="0"/>
                </a:endParaRPr>
              </a:p>
            </p:txBody>
          </p:sp>
          <p:pic>
            <p:nvPicPr>
              <p:cNvPr id="8" name="Picture 2" descr="profile pic">
                <a:extLst>
                  <a:ext uri="{FF2B5EF4-FFF2-40B4-BE49-F238E27FC236}">
                    <a16:creationId xmlns:a16="http://schemas.microsoft.com/office/drawing/2014/main" id="{1E511A02-C27D-8974-827E-36AFDF19847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1581" y="4214696"/>
                <a:ext cx="779194" cy="7791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85427B9-7ABB-DCAC-799D-5E6E042488DA}"/>
                  </a:ext>
                </a:extLst>
              </p:cNvPr>
              <p:cNvSpPr txBox="1"/>
              <p:nvPr/>
            </p:nvSpPr>
            <p:spPr>
              <a:xfrm>
                <a:off x="1038668" y="3344795"/>
                <a:ext cx="2008307" cy="661720"/>
              </a:xfrm>
              <a:prstGeom prst="rect">
                <a:avLst/>
              </a:prstGeom>
              <a:noFill/>
            </p:spPr>
            <p:txBody>
              <a:bodyPr wrap="square">
                <a:spAutoFit/>
              </a:bodyPr>
              <a:lstStyle/>
              <a:p>
                <a:r>
                  <a:rPr lang="en-US" sz="1000" b="1"/>
                  <a:t>Abdul Salam K P</a:t>
                </a:r>
                <a:endParaRPr lang="en-US" sz="1000" b="1">
                  <a:solidFill>
                    <a:schemeClr val="tx1"/>
                  </a:solidFill>
                </a:endParaRPr>
              </a:p>
              <a:p>
                <a:r>
                  <a:rPr lang="en-US" sz="1000"/>
                  <a:t>Investor, Director &amp; </a:t>
                </a:r>
                <a:r>
                  <a:rPr lang="en-IN" sz="1000" b="0" i="0">
                    <a:solidFill>
                      <a:srgbClr val="050505"/>
                    </a:solidFill>
                    <a:effectLst/>
                    <a:latin typeface="system-ui"/>
                  </a:rPr>
                  <a:t>Vice-Chairman</a:t>
                </a:r>
                <a:r>
                  <a:rPr lang="en-US" sz="1000">
                    <a:solidFill>
                      <a:srgbClr val="050505"/>
                    </a:solidFill>
                    <a:latin typeface="system-ui"/>
                  </a:rPr>
                  <a:t> </a:t>
                </a:r>
                <a:r>
                  <a:rPr lang="en-US" sz="1000"/>
                  <a:t>Malabar Group</a:t>
                </a:r>
              </a:p>
              <a:p>
                <a:r>
                  <a:rPr lang="en-US" sz="700">
                    <a:solidFill>
                      <a:srgbClr val="696982"/>
                    </a:solidFill>
                  </a:rPr>
                  <a:t>Source</a:t>
                </a:r>
                <a:r>
                  <a:rPr lang="en-US" sz="700">
                    <a:solidFill>
                      <a:schemeClr val="tx1"/>
                    </a:solidFill>
                  </a:rPr>
                  <a:t>: </a:t>
                </a:r>
                <a:r>
                  <a:rPr lang="en-US" sz="700">
                    <a:solidFill>
                      <a:schemeClr val="tx1"/>
                    </a:solidFill>
                    <a:hlinkClick r:id="rId33"/>
                  </a:rPr>
                  <a:t>Face</a:t>
                </a:r>
                <a:r>
                  <a:rPr lang="en-US" sz="700">
                    <a:hlinkClick r:id="rId33"/>
                  </a:rPr>
                  <a:t>book</a:t>
                </a:r>
                <a:endParaRPr lang="en-US" sz="700">
                  <a:solidFill>
                    <a:schemeClr val="tx1"/>
                  </a:solidFill>
                </a:endParaRPr>
              </a:p>
            </p:txBody>
          </p:sp>
          <p:sp>
            <p:nvSpPr>
              <p:cNvPr id="13" name="TextBox 12">
                <a:extLst>
                  <a:ext uri="{FF2B5EF4-FFF2-40B4-BE49-F238E27FC236}">
                    <a16:creationId xmlns:a16="http://schemas.microsoft.com/office/drawing/2014/main" id="{E934CADC-6C6C-5E23-680C-FC62FBF8A993}"/>
                  </a:ext>
                </a:extLst>
              </p:cNvPr>
              <p:cNvSpPr txBox="1"/>
              <p:nvPr/>
            </p:nvSpPr>
            <p:spPr>
              <a:xfrm>
                <a:off x="1027094" y="4129739"/>
                <a:ext cx="2019882" cy="969496"/>
              </a:xfrm>
              <a:prstGeom prst="rect">
                <a:avLst/>
              </a:prstGeom>
              <a:noFill/>
            </p:spPr>
            <p:txBody>
              <a:bodyPr wrap="square">
                <a:spAutoFit/>
              </a:bodyPr>
              <a:lstStyle/>
              <a:p>
                <a:r>
                  <a:rPr lang="en-US" sz="1000" b="1">
                    <a:solidFill>
                      <a:schemeClr val="tx1"/>
                    </a:solidFill>
                  </a:rPr>
                  <a:t>Nishad A K</a:t>
                </a:r>
              </a:p>
              <a:p>
                <a:r>
                  <a:rPr lang="en-US" sz="1000"/>
                  <a:t>Co-founder, Malabar Group</a:t>
                </a:r>
              </a:p>
              <a:p>
                <a:r>
                  <a:rPr lang="en-IN" sz="1000" b="0" i="0">
                    <a:effectLst/>
                    <a:latin typeface="Aptos" panose="020B0004020202020204" pitchFamily="34" charset="0"/>
                  </a:rPr>
                  <a:t>Group Executive Director, </a:t>
                </a:r>
              </a:p>
              <a:p>
                <a:r>
                  <a:rPr lang="en-IN" sz="1000" b="0" i="0">
                    <a:effectLst/>
                    <a:latin typeface="Aptos" panose="020B0004020202020204" pitchFamily="34" charset="0"/>
                  </a:rPr>
                  <a:t>Malabar Gold &amp; Diamonds </a:t>
                </a:r>
              </a:p>
              <a:p>
                <a:r>
                  <a:rPr lang="en-IN" sz="1000" b="0" i="0">
                    <a:effectLst/>
                    <a:latin typeface="Aptos" panose="020B0004020202020204" pitchFamily="34" charset="0"/>
                  </a:rPr>
                  <a:t>Chairman at Cosmos Sports</a:t>
                </a:r>
              </a:p>
              <a:p>
                <a:r>
                  <a:rPr lang="en-IN" sz="700">
                    <a:solidFill>
                      <a:srgbClr val="696982"/>
                    </a:solidFill>
                    <a:latin typeface="Aptos" panose="020B0004020202020204" pitchFamily="34" charset="0"/>
                  </a:rPr>
                  <a:t>Source</a:t>
                </a:r>
                <a:r>
                  <a:rPr lang="en-IN" sz="700">
                    <a:solidFill>
                      <a:schemeClr val="tx1"/>
                    </a:solidFill>
                    <a:latin typeface="Aptos" panose="020B0004020202020204" pitchFamily="34" charset="0"/>
                  </a:rPr>
                  <a:t>: </a:t>
                </a:r>
                <a:r>
                  <a:rPr lang="en-IN" sz="700">
                    <a:solidFill>
                      <a:schemeClr val="tx1"/>
                    </a:solidFill>
                    <a:latin typeface="Aptos" panose="020B0004020202020204" pitchFamily="34" charset="0"/>
                    <a:hlinkClick r:id="rId34"/>
                  </a:rPr>
                  <a:t>LinkedIn</a:t>
                </a:r>
                <a:endParaRPr lang="en-US" sz="700">
                  <a:solidFill>
                    <a:schemeClr val="tx1"/>
                  </a:solidFill>
                  <a:latin typeface="Aptos" panose="020B0004020202020204" pitchFamily="34" charset="0"/>
                </a:endParaRPr>
              </a:p>
            </p:txBody>
          </p:sp>
          <p:sp>
            <p:nvSpPr>
              <p:cNvPr id="14" name="TextBox 13">
                <a:extLst>
                  <a:ext uri="{FF2B5EF4-FFF2-40B4-BE49-F238E27FC236}">
                    <a16:creationId xmlns:a16="http://schemas.microsoft.com/office/drawing/2014/main" id="{0398BCEC-4B69-F0F9-E444-E83445CACFD8}"/>
                  </a:ext>
                </a:extLst>
              </p:cNvPr>
              <p:cNvSpPr txBox="1"/>
              <p:nvPr/>
            </p:nvSpPr>
            <p:spPr>
              <a:xfrm>
                <a:off x="163266" y="5921411"/>
                <a:ext cx="1383393" cy="553998"/>
              </a:xfrm>
              <a:prstGeom prst="rect">
                <a:avLst/>
              </a:prstGeom>
              <a:noFill/>
            </p:spPr>
            <p:txBody>
              <a:bodyPr wrap="square">
                <a:spAutoFit/>
              </a:bodyPr>
              <a:lstStyle/>
              <a:p>
                <a:r>
                  <a:rPr lang="en-US" sz="1000" b="1" err="1">
                    <a:solidFill>
                      <a:schemeClr val="tx1"/>
                    </a:solidFill>
                  </a:rPr>
                  <a:t>Mayankutty</a:t>
                </a:r>
                <a:r>
                  <a:rPr lang="en-US" sz="1000" b="1">
                    <a:solidFill>
                      <a:schemeClr val="tx1"/>
                    </a:solidFill>
                  </a:rPr>
                  <a:t> C</a:t>
                </a:r>
              </a:p>
              <a:p>
                <a:r>
                  <a:rPr lang="en-US" sz="1000"/>
                  <a:t>Investor &amp; Director, Malabar Group</a:t>
                </a:r>
                <a:endParaRPr lang="en-US" sz="1000">
                  <a:solidFill>
                    <a:schemeClr val="tx1"/>
                  </a:solidFill>
                </a:endParaRPr>
              </a:p>
            </p:txBody>
          </p:sp>
          <p:pic>
            <p:nvPicPr>
              <p:cNvPr id="3" name="Picture 2" descr="Meet MP Ahammed, the owner of Malabar Gold and Diamonds; know how he  started as a spice trader and worked hard to become the top gold retailer  in the world - Lifestyle">
                <a:extLst>
                  <a:ext uri="{FF2B5EF4-FFF2-40B4-BE49-F238E27FC236}">
                    <a16:creationId xmlns:a16="http://schemas.microsoft.com/office/drawing/2014/main" id="{8DCF53AD-AF4B-E5FF-E32D-EE64D214DB1A}"/>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939" r="14030" b="-22073"/>
              <a:stretch/>
            </p:blipFill>
            <p:spPr bwMode="auto">
              <a:xfrm>
                <a:off x="266700" y="1850745"/>
                <a:ext cx="749300" cy="704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w Malabar Gold's business model makes investors out of employees -  Arabian Business: Latest News on the Middle East, Real Estate, Finance, and  More">
                <a:extLst>
                  <a:ext uri="{FF2B5EF4-FFF2-40B4-BE49-F238E27FC236}">
                    <a16:creationId xmlns:a16="http://schemas.microsoft.com/office/drawing/2014/main" id="{F80BB586-BB33-ECB8-3FE7-D3A57E8114C0}"/>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48936" r="10736" b="46932"/>
              <a:stretch/>
            </p:blipFill>
            <p:spPr bwMode="auto">
              <a:xfrm flipH="1">
                <a:off x="278060" y="2521181"/>
                <a:ext cx="779194" cy="719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ow Malabar Gold's business model makes investors out of employees -  Arabian Business: Latest News on the Middle East, Real Estate, Finance, and  More">
                <a:extLst>
                  <a:ext uri="{FF2B5EF4-FFF2-40B4-BE49-F238E27FC236}">
                    <a16:creationId xmlns:a16="http://schemas.microsoft.com/office/drawing/2014/main" id="{764C497F-350A-1C33-5C7C-89EFF955628C}"/>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4833" t="23143" r="48900" b="28129"/>
              <a:stretch/>
            </p:blipFill>
            <p:spPr bwMode="auto">
              <a:xfrm>
                <a:off x="269800" y="3369644"/>
                <a:ext cx="779194" cy="7197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0F8A22F-3D44-8BD8-C6B8-2191169668CE}"/>
                  </a:ext>
                </a:extLst>
              </p:cNvPr>
              <p:cNvPicPr>
                <a:picLocks noChangeAspect="1"/>
              </p:cNvPicPr>
              <p:nvPr/>
            </p:nvPicPr>
            <p:blipFill>
              <a:blip r:embed="rId37"/>
              <a:stretch>
                <a:fillRect/>
              </a:stretch>
            </p:blipFill>
            <p:spPr>
              <a:xfrm flipH="1">
                <a:off x="287480" y="5162307"/>
                <a:ext cx="641462" cy="715613"/>
              </a:xfrm>
              <a:prstGeom prst="rect">
                <a:avLst/>
              </a:prstGeom>
            </p:spPr>
          </p:pic>
        </p:grpSp>
        <p:sp>
          <p:nvSpPr>
            <p:cNvPr id="109" name="TextBox 108">
              <a:extLst>
                <a:ext uri="{FF2B5EF4-FFF2-40B4-BE49-F238E27FC236}">
                  <a16:creationId xmlns:a16="http://schemas.microsoft.com/office/drawing/2014/main" id="{3F6A02BF-4CCB-E270-1F12-09F6E2BF6ED6}"/>
                </a:ext>
              </a:extLst>
            </p:cNvPr>
            <p:cNvSpPr txBox="1"/>
            <p:nvPr/>
          </p:nvSpPr>
          <p:spPr>
            <a:xfrm>
              <a:off x="155318" y="6498206"/>
              <a:ext cx="3344839"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38"/>
                </a:rPr>
                <a:t>Private Circle</a:t>
              </a:r>
              <a:r>
                <a:rPr lang="en-US" sz="700"/>
                <a:t> </a:t>
              </a:r>
              <a:r>
                <a:rPr lang="en-US" sz="700">
                  <a:hlinkClick r:id="rId39"/>
                </a:rPr>
                <a:t>ZaubaCorp</a:t>
              </a:r>
              <a:r>
                <a:rPr lang="en-US" sz="700"/>
                <a:t>  </a:t>
              </a:r>
              <a:r>
                <a:rPr lang="en-US" sz="700">
                  <a:hlinkClick r:id="rId40"/>
                </a:rPr>
                <a:t>MGT-7 List of shareholders</a:t>
              </a:r>
              <a:endParaRPr lang="en-US" sz="700"/>
            </a:p>
          </p:txBody>
        </p:sp>
        <p:sp>
          <p:nvSpPr>
            <p:cNvPr id="15" name="TextBox 14">
              <a:extLst>
                <a:ext uri="{FF2B5EF4-FFF2-40B4-BE49-F238E27FC236}">
                  <a16:creationId xmlns:a16="http://schemas.microsoft.com/office/drawing/2014/main" id="{244CD09E-A6D1-A86E-3751-4C49B3493978}"/>
                </a:ext>
              </a:extLst>
            </p:cNvPr>
            <p:cNvSpPr txBox="1"/>
            <p:nvPr/>
          </p:nvSpPr>
          <p:spPr>
            <a:xfrm>
              <a:off x="1522674" y="5915315"/>
              <a:ext cx="1383393" cy="553998"/>
            </a:xfrm>
            <a:prstGeom prst="rect">
              <a:avLst/>
            </a:prstGeom>
            <a:noFill/>
          </p:spPr>
          <p:txBody>
            <a:bodyPr wrap="square">
              <a:spAutoFit/>
            </a:bodyPr>
            <a:lstStyle/>
            <a:p>
              <a:r>
                <a:rPr lang="en-IN" sz="1000" b="1" err="1">
                  <a:solidFill>
                    <a:srgbClr val="000000"/>
                  </a:solidFill>
                  <a:effectLst/>
                  <a:latin typeface="Helvetica" pitchFamily="2" charset="0"/>
                </a:rPr>
                <a:t>Veerankutty</a:t>
              </a:r>
              <a:r>
                <a:rPr lang="en-IN" sz="1000" b="1">
                  <a:solidFill>
                    <a:srgbClr val="000000"/>
                  </a:solidFill>
                  <a:effectLst/>
                  <a:latin typeface="Helvetica" pitchFamily="2" charset="0"/>
                </a:rPr>
                <a:t> P</a:t>
              </a:r>
            </a:p>
            <a:p>
              <a:r>
                <a:rPr lang="en-IN" sz="1000">
                  <a:solidFill>
                    <a:srgbClr val="000000"/>
                  </a:solidFill>
                  <a:effectLst/>
                  <a:latin typeface="Helvetica" pitchFamily="2" charset="0"/>
                </a:rPr>
                <a:t>Investor &amp; Director,</a:t>
              </a:r>
            </a:p>
            <a:p>
              <a:r>
                <a:rPr lang="en-IN" sz="1000">
                  <a:solidFill>
                    <a:srgbClr val="000000"/>
                  </a:solidFill>
                  <a:effectLst/>
                  <a:latin typeface="Helvetica" pitchFamily="2" charset="0"/>
                </a:rPr>
                <a:t>Malabar Group</a:t>
              </a:r>
            </a:p>
          </p:txBody>
        </p:sp>
      </p:grpSp>
      <p:grpSp>
        <p:nvGrpSpPr>
          <p:cNvPr id="78" name="Group 77">
            <a:extLst>
              <a:ext uri="{FF2B5EF4-FFF2-40B4-BE49-F238E27FC236}">
                <a16:creationId xmlns:a16="http://schemas.microsoft.com/office/drawing/2014/main" id="{CDEDBE84-B054-E278-8E8C-3BF088DCAB53}"/>
              </a:ext>
            </a:extLst>
          </p:cNvPr>
          <p:cNvGrpSpPr/>
          <p:nvPr/>
        </p:nvGrpSpPr>
        <p:grpSpPr>
          <a:xfrm>
            <a:off x="3178734" y="1518293"/>
            <a:ext cx="4908485" cy="1763209"/>
            <a:chOff x="3178734" y="1518293"/>
            <a:chExt cx="4908485" cy="1763209"/>
          </a:xfrm>
        </p:grpSpPr>
        <p:grpSp>
          <p:nvGrpSpPr>
            <p:cNvPr id="69" name="Group 68">
              <a:extLst>
                <a:ext uri="{FF2B5EF4-FFF2-40B4-BE49-F238E27FC236}">
                  <a16:creationId xmlns:a16="http://schemas.microsoft.com/office/drawing/2014/main" id="{16FDEC1E-C615-1EBE-D401-BB316BB9D0D1}"/>
                </a:ext>
              </a:extLst>
            </p:cNvPr>
            <p:cNvGrpSpPr/>
            <p:nvPr/>
          </p:nvGrpSpPr>
          <p:grpSpPr>
            <a:xfrm>
              <a:off x="3178734" y="1518293"/>
              <a:ext cx="4908485" cy="1763209"/>
              <a:chOff x="3178734" y="1518293"/>
              <a:chExt cx="4908485" cy="1763209"/>
            </a:xfrm>
          </p:grpSpPr>
          <p:grpSp>
            <p:nvGrpSpPr>
              <p:cNvPr id="68" name="Group 67">
                <a:extLst>
                  <a:ext uri="{FF2B5EF4-FFF2-40B4-BE49-F238E27FC236}">
                    <a16:creationId xmlns:a16="http://schemas.microsoft.com/office/drawing/2014/main" id="{2D14B411-95D9-688D-1CEA-EEB4F51B5DBB}"/>
                  </a:ext>
                </a:extLst>
              </p:cNvPr>
              <p:cNvGrpSpPr/>
              <p:nvPr/>
            </p:nvGrpSpPr>
            <p:grpSpPr>
              <a:xfrm>
                <a:off x="3178734" y="1518293"/>
                <a:ext cx="4908485" cy="1763209"/>
                <a:chOff x="3178734" y="1518293"/>
                <a:chExt cx="4908485" cy="1763209"/>
              </a:xfrm>
            </p:grpSpPr>
            <p:sp>
              <p:nvSpPr>
                <p:cNvPr id="32" name="Rounded Rectangle 31">
                  <a:extLst>
                    <a:ext uri="{FF2B5EF4-FFF2-40B4-BE49-F238E27FC236}">
                      <a16:creationId xmlns:a16="http://schemas.microsoft.com/office/drawing/2014/main" id="{FE652868-DD97-ED1B-DC7A-63A777655FDE}"/>
                    </a:ext>
                  </a:extLst>
                </p:cNvPr>
                <p:cNvSpPr/>
                <p:nvPr/>
              </p:nvSpPr>
              <p:spPr>
                <a:xfrm>
                  <a:off x="3235313" y="1840227"/>
                  <a:ext cx="2262137" cy="1208556"/>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8" name="Rectangle 27">
                  <a:extLst>
                    <a:ext uri="{FF2B5EF4-FFF2-40B4-BE49-F238E27FC236}">
                      <a16:creationId xmlns:a16="http://schemas.microsoft.com/office/drawing/2014/main" id="{20F8FFC8-047A-53DB-89F2-E912C72448A5}"/>
                    </a:ext>
                  </a:extLst>
                </p:cNvPr>
                <p:cNvSpPr/>
                <p:nvPr/>
              </p:nvSpPr>
              <p:spPr>
                <a:xfrm>
                  <a:off x="3178734" y="1518293"/>
                  <a:ext cx="4839797" cy="316329"/>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vert="horz" lIns="90000" rtlCol="0" anchor="ctr"/>
                <a:lstStyle/>
                <a:p>
                  <a:pPr algn="ctr"/>
                  <a:r>
                    <a:rPr lang="en-US" sz="1200" b="1">
                      <a:solidFill>
                        <a:schemeClr val="tx1"/>
                      </a:solidFill>
                    </a:rPr>
                    <a:t>Business &amp; Operating Model</a:t>
                  </a:r>
                </a:p>
              </p:txBody>
            </p:sp>
            <p:sp>
              <p:nvSpPr>
                <p:cNvPr id="36" name="Rectangle 35">
                  <a:extLst>
                    <a:ext uri="{FF2B5EF4-FFF2-40B4-BE49-F238E27FC236}">
                      <a16:creationId xmlns:a16="http://schemas.microsoft.com/office/drawing/2014/main" id="{CD4FF902-0ABB-294F-3D78-34B28429B851}"/>
                    </a:ext>
                  </a:extLst>
                </p:cNvPr>
                <p:cNvSpPr/>
                <p:nvPr/>
              </p:nvSpPr>
              <p:spPr>
                <a:xfrm>
                  <a:off x="3753626" y="1919054"/>
                  <a:ext cx="1787528" cy="553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solidFill>
                        <a:schemeClr val="tx1"/>
                      </a:solidFill>
                    </a:rPr>
                    <a:t>Manufacture</a:t>
                  </a:r>
                  <a:r>
                    <a:rPr lang="en-US" sz="1000">
                      <a:solidFill>
                        <a:schemeClr val="tx1"/>
                      </a:solidFill>
                    </a:rPr>
                    <a:t>, </a:t>
                  </a:r>
                  <a:r>
                    <a:rPr lang="en-US" sz="1000" b="1">
                      <a:solidFill>
                        <a:schemeClr val="tx1"/>
                      </a:solidFill>
                    </a:rPr>
                    <a:t>sale</a:t>
                  </a:r>
                  <a:r>
                    <a:rPr lang="en-US" sz="1000">
                      <a:solidFill>
                        <a:schemeClr val="tx1"/>
                      </a:solidFill>
                    </a:rPr>
                    <a:t> &amp; </a:t>
                  </a:r>
                  <a:r>
                    <a:rPr lang="en-US" sz="1000" b="1">
                      <a:solidFill>
                        <a:schemeClr val="tx1"/>
                      </a:solidFill>
                    </a:rPr>
                    <a:t>trade</a:t>
                  </a:r>
                  <a:r>
                    <a:rPr lang="en-US" sz="1000">
                      <a:solidFill>
                        <a:schemeClr val="tx1"/>
                      </a:solidFill>
                    </a:rPr>
                    <a:t> Gold, Diamond and Silver </a:t>
                  </a:r>
                  <a:r>
                    <a:rPr lang="en-US" sz="1000" err="1">
                      <a:solidFill>
                        <a:schemeClr val="tx1"/>
                      </a:solidFill>
                    </a:rPr>
                    <a:t>Jewellery</a:t>
                  </a:r>
                  <a:endParaRPr lang="en-US" sz="1000">
                    <a:solidFill>
                      <a:schemeClr val="tx1"/>
                    </a:solidFill>
                  </a:endParaRPr>
                </a:p>
              </p:txBody>
            </p:sp>
            <p:sp>
              <p:nvSpPr>
                <p:cNvPr id="40" name="Rounded Rectangle 39">
                  <a:extLst>
                    <a:ext uri="{FF2B5EF4-FFF2-40B4-BE49-F238E27FC236}">
                      <a16:creationId xmlns:a16="http://schemas.microsoft.com/office/drawing/2014/main" id="{D1E76B14-854E-A9C2-8EF3-146D2FB86D23}"/>
                    </a:ext>
                  </a:extLst>
                </p:cNvPr>
                <p:cNvSpPr/>
                <p:nvPr/>
              </p:nvSpPr>
              <p:spPr>
                <a:xfrm>
                  <a:off x="5577735" y="1881593"/>
                  <a:ext cx="2443103" cy="1166909"/>
                </a:xfrm>
                <a:prstGeom prst="roundRect">
                  <a:avLst>
                    <a:gd name="adj" fmla="val 5434"/>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endParaRPr lang="en-US" sz="1800">
                    <a:solidFill>
                      <a:schemeClr val="tx1"/>
                    </a:solidFill>
                  </a:endParaRPr>
                </a:p>
              </p:txBody>
            </p:sp>
            <p:sp>
              <p:nvSpPr>
                <p:cNvPr id="39" name="Rectangle 38">
                  <a:extLst>
                    <a:ext uri="{FF2B5EF4-FFF2-40B4-BE49-F238E27FC236}">
                      <a16:creationId xmlns:a16="http://schemas.microsoft.com/office/drawing/2014/main" id="{41A848B5-D9F9-A98D-305F-6B7C52CCD227}"/>
                    </a:ext>
                  </a:extLst>
                </p:cNvPr>
                <p:cNvSpPr/>
                <p:nvPr/>
              </p:nvSpPr>
              <p:spPr>
                <a:xfrm>
                  <a:off x="6189448" y="1937566"/>
                  <a:ext cx="1800314" cy="3949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a:solidFill>
                        <a:schemeClr val="tx1"/>
                      </a:solidFill>
                      <a:latin typeface="Aptos" panose="020B0004020202020204" pitchFamily="34" charset="0"/>
                    </a:rPr>
                    <a:t>P</a:t>
                  </a:r>
                  <a:r>
                    <a:rPr lang="en-IN" sz="1000" b="1" i="0">
                      <a:solidFill>
                        <a:schemeClr val="tx1"/>
                      </a:solidFill>
                      <a:effectLst/>
                      <a:latin typeface="Aptos" panose="020B0004020202020204" pitchFamily="34" charset="0"/>
                    </a:rPr>
                    <a:t>artnership with local businessmen </a:t>
                  </a:r>
                </a:p>
              </p:txBody>
            </p:sp>
            <p:sp>
              <p:nvSpPr>
                <p:cNvPr id="24" name="Rectangle 23">
                  <a:extLst>
                    <a:ext uri="{FF2B5EF4-FFF2-40B4-BE49-F238E27FC236}">
                      <a16:creationId xmlns:a16="http://schemas.microsoft.com/office/drawing/2014/main" id="{6546F557-8646-C74B-A895-B514E6CFB24C}"/>
                    </a:ext>
                  </a:extLst>
                </p:cNvPr>
                <p:cNvSpPr/>
                <p:nvPr/>
              </p:nvSpPr>
              <p:spPr>
                <a:xfrm>
                  <a:off x="3749160" y="2469473"/>
                  <a:ext cx="1723282" cy="553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solidFill>
                        <a:schemeClr val="tx1"/>
                      </a:solidFill>
                    </a:rPr>
                    <a:t>Ownership to employees</a:t>
                  </a:r>
                  <a:r>
                    <a:rPr lang="en-US" sz="1000">
                      <a:solidFill>
                        <a:schemeClr val="tx1"/>
                      </a:solidFill>
                    </a:rPr>
                    <a:t> to build an empire on trust, teamwork and goodwill.</a:t>
                  </a:r>
                </a:p>
              </p:txBody>
            </p:sp>
            <p:sp>
              <p:nvSpPr>
                <p:cNvPr id="44" name="TextBox 43">
                  <a:extLst>
                    <a:ext uri="{FF2B5EF4-FFF2-40B4-BE49-F238E27FC236}">
                      <a16:creationId xmlns:a16="http://schemas.microsoft.com/office/drawing/2014/main" id="{DAF74D3F-CCC1-666C-78FA-7C02AF3BF941}"/>
                    </a:ext>
                  </a:extLst>
                </p:cNvPr>
                <p:cNvSpPr txBox="1"/>
                <p:nvPr/>
              </p:nvSpPr>
              <p:spPr>
                <a:xfrm>
                  <a:off x="4656529" y="3081447"/>
                  <a:ext cx="927992" cy="200055"/>
                </a:xfrm>
                <a:prstGeom prst="rect">
                  <a:avLst/>
                </a:prstGeom>
                <a:noFill/>
              </p:spPr>
              <p:txBody>
                <a:bodyPr wrap="square" rtlCol="0">
                  <a:spAutoFit/>
                </a:bodyPr>
                <a:lstStyle/>
                <a:p>
                  <a:r>
                    <a:rPr lang="en-US" sz="700">
                      <a:solidFill>
                        <a:schemeClr val="tx1">
                          <a:lumMod val="50000"/>
                          <a:lumOff val="50000"/>
                        </a:schemeClr>
                      </a:solidFill>
                    </a:rPr>
                    <a:t>Source:</a:t>
                  </a:r>
                  <a:r>
                    <a:rPr lang="en-US" sz="700"/>
                    <a:t> </a:t>
                  </a:r>
                  <a:r>
                    <a:rPr lang="en-US" sz="700">
                      <a:hlinkClick r:id="rId41"/>
                    </a:rPr>
                    <a:t>CEO ME</a:t>
                  </a:r>
                  <a:endParaRPr lang="en-US" sz="700"/>
                </a:p>
              </p:txBody>
            </p:sp>
            <p:sp>
              <p:nvSpPr>
                <p:cNvPr id="45" name="TextBox 44">
                  <a:extLst>
                    <a:ext uri="{FF2B5EF4-FFF2-40B4-BE49-F238E27FC236}">
                      <a16:creationId xmlns:a16="http://schemas.microsoft.com/office/drawing/2014/main" id="{BD31048B-B88E-416A-E528-755947CDED63}"/>
                    </a:ext>
                  </a:extLst>
                </p:cNvPr>
                <p:cNvSpPr txBox="1"/>
                <p:nvPr/>
              </p:nvSpPr>
              <p:spPr>
                <a:xfrm>
                  <a:off x="7159227" y="3034510"/>
                  <a:ext cx="927992" cy="200055"/>
                </a:xfrm>
                <a:prstGeom prst="rect">
                  <a:avLst/>
                </a:prstGeom>
                <a:noFill/>
              </p:spPr>
              <p:txBody>
                <a:bodyPr wrap="square" rtlCol="0">
                  <a:spAutoFit/>
                </a:bodyPr>
                <a:lstStyle/>
                <a:p>
                  <a:r>
                    <a:rPr lang="en-US" sz="700">
                      <a:solidFill>
                        <a:schemeClr val="tx1">
                          <a:lumMod val="50000"/>
                          <a:lumOff val="50000"/>
                        </a:schemeClr>
                      </a:solidFill>
                    </a:rPr>
                    <a:t>Source:</a:t>
                  </a:r>
                  <a:r>
                    <a:rPr lang="en-US" sz="700"/>
                    <a:t> </a:t>
                  </a:r>
                  <a:r>
                    <a:rPr lang="en-US" sz="700">
                      <a:hlinkClick r:id="rId42"/>
                    </a:rPr>
                    <a:t>Forbes</a:t>
                  </a:r>
                  <a:endParaRPr lang="en-US" sz="700"/>
                </a:p>
              </p:txBody>
            </p:sp>
          </p:grpSp>
          <p:pic>
            <p:nvPicPr>
              <p:cNvPr id="71" name="Graphic 70" descr="Handshake with solid fill">
                <a:extLst>
                  <a:ext uri="{FF2B5EF4-FFF2-40B4-BE49-F238E27FC236}">
                    <a16:creationId xmlns:a16="http://schemas.microsoft.com/office/drawing/2014/main" id="{7D1A6A35-1FBA-468D-43F4-53FEF9225C8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690220" y="1922347"/>
                <a:ext cx="461665" cy="461665"/>
              </a:xfrm>
              <a:prstGeom prst="rect">
                <a:avLst/>
              </a:prstGeom>
            </p:spPr>
          </p:pic>
          <p:sp>
            <p:nvSpPr>
              <p:cNvPr id="112" name="TextBox 111">
                <a:extLst>
                  <a:ext uri="{FF2B5EF4-FFF2-40B4-BE49-F238E27FC236}">
                    <a16:creationId xmlns:a16="http://schemas.microsoft.com/office/drawing/2014/main" id="{AE436CD0-765B-C712-C95D-CF08E4E87D48}"/>
                  </a:ext>
                </a:extLst>
              </p:cNvPr>
              <p:cNvSpPr txBox="1"/>
              <p:nvPr/>
            </p:nvSpPr>
            <p:spPr>
              <a:xfrm>
                <a:off x="5641565" y="2300457"/>
                <a:ext cx="2348196" cy="707886"/>
              </a:xfrm>
              <a:prstGeom prst="rect">
                <a:avLst/>
              </a:prstGeom>
              <a:noFill/>
            </p:spPr>
            <p:txBody>
              <a:bodyPr wrap="square">
                <a:spAutoFit/>
              </a:bodyPr>
              <a:lstStyle/>
              <a:p>
                <a:r>
                  <a:rPr lang="en-IN" sz="1000">
                    <a:latin typeface="Aptos" panose="020B0004020202020204" pitchFamily="34" charset="0"/>
                  </a:rPr>
                  <a:t>Gi</a:t>
                </a:r>
                <a:r>
                  <a:rPr lang="en-IN" sz="1000" i="0">
                    <a:solidFill>
                      <a:schemeClr val="tx1"/>
                    </a:solidFill>
                    <a:effectLst/>
                    <a:latin typeface="Aptos" panose="020B0004020202020204" pitchFamily="34" charset="0"/>
                  </a:rPr>
                  <a:t>ving them shareholding</a:t>
                </a:r>
                <a:r>
                  <a:rPr lang="en-IN" sz="1000" b="1" i="0">
                    <a:solidFill>
                      <a:schemeClr val="tx1"/>
                    </a:solidFill>
                    <a:effectLst/>
                    <a:latin typeface="Aptos" panose="020B0004020202020204" pitchFamily="34" charset="0"/>
                  </a:rPr>
                  <a:t> </a:t>
                </a:r>
                <a:r>
                  <a:rPr lang="en-IN" sz="1000" i="0">
                    <a:solidFill>
                      <a:schemeClr val="tx1"/>
                    </a:solidFill>
                    <a:effectLst/>
                    <a:latin typeface="Aptos" panose="020B0004020202020204" pitchFamily="34" charset="0"/>
                  </a:rPr>
                  <a:t>to </a:t>
                </a:r>
                <a:r>
                  <a:rPr lang="en-US" sz="1000" i="0">
                    <a:solidFill>
                      <a:schemeClr val="tx1"/>
                    </a:solidFill>
                    <a:effectLst/>
                    <a:latin typeface="Aptos" panose="020B0004020202020204" pitchFamily="34" charset="0"/>
                  </a:rPr>
                  <a:t>s</a:t>
                </a:r>
                <a:r>
                  <a:rPr lang="en-US" sz="1000">
                    <a:solidFill>
                      <a:schemeClr val="tx1"/>
                    </a:solidFill>
                  </a:rPr>
                  <a:t>et up and operate new outlets, while operating</a:t>
                </a:r>
                <a:r>
                  <a:rPr lang="en-IN" sz="1000" b="0" i="0">
                    <a:solidFill>
                      <a:srgbClr val="191919"/>
                    </a:solidFill>
                    <a:effectLst/>
                    <a:latin typeface="Aptos" panose="020B0004020202020204" pitchFamily="34" charset="0"/>
                  </a:rPr>
                  <a:t> the day-to-day affairs of the business with a tight grip on the quality</a:t>
                </a:r>
                <a:endParaRPr lang="en-US" sz="1000">
                  <a:solidFill>
                    <a:schemeClr val="tx1"/>
                  </a:solidFill>
                  <a:latin typeface="Aptos" panose="020B0004020202020204" pitchFamily="34" charset="0"/>
                </a:endParaRPr>
              </a:p>
            </p:txBody>
          </p:sp>
        </p:grpSp>
        <p:pic>
          <p:nvPicPr>
            <p:cNvPr id="111" name="Graphic 110" descr="Business Growth with solid fill">
              <a:extLst>
                <a:ext uri="{FF2B5EF4-FFF2-40B4-BE49-F238E27FC236}">
                  <a16:creationId xmlns:a16="http://schemas.microsoft.com/office/drawing/2014/main" id="{D58FD804-A698-7267-FF5A-55C3A7A113E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336676" y="2520593"/>
              <a:ext cx="399839" cy="399839"/>
            </a:xfrm>
            <a:prstGeom prst="rect">
              <a:avLst/>
            </a:prstGeom>
          </p:spPr>
        </p:pic>
        <p:pic>
          <p:nvPicPr>
            <p:cNvPr id="114" name="Graphic 113" descr="Shopping cart with solid fill">
              <a:extLst>
                <a:ext uri="{FF2B5EF4-FFF2-40B4-BE49-F238E27FC236}">
                  <a16:creationId xmlns:a16="http://schemas.microsoft.com/office/drawing/2014/main" id="{5D600787-784F-4A4F-78E3-3D96505AD3F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330784" y="1961987"/>
              <a:ext cx="345010" cy="345010"/>
            </a:xfrm>
            <a:prstGeom prst="rect">
              <a:avLst/>
            </a:prstGeom>
          </p:spPr>
        </p:pic>
      </p:grpSp>
    </p:spTree>
    <p:extLst>
      <p:ext uri="{BB962C8B-B14F-4D97-AF65-F5344CB8AC3E}">
        <p14:creationId xmlns:p14="http://schemas.microsoft.com/office/powerpoint/2010/main" val="261817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E6D30-5674-934F-16F7-378B81F98967}"/>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6AED065-3510-F880-E3FD-260F38FFFD50}"/>
              </a:ext>
            </a:extLst>
          </p:cNvPr>
          <p:cNvGraphicFramePr>
            <a:graphicFrameLocks noGrp="1"/>
          </p:cNvGraphicFramePr>
          <p:nvPr/>
        </p:nvGraphicFramePr>
        <p:xfrm>
          <a:off x="182496" y="1433116"/>
          <a:ext cx="9789459" cy="380490"/>
        </p:xfrm>
        <a:graphic>
          <a:graphicData uri="http://schemas.openxmlformats.org/drawingml/2006/table">
            <a:tbl>
              <a:tblPr/>
              <a:tblGrid>
                <a:gridCol w="730556">
                  <a:extLst>
                    <a:ext uri="{9D8B030D-6E8A-4147-A177-3AD203B41FA5}">
                      <a16:colId xmlns:a16="http://schemas.microsoft.com/office/drawing/2014/main" val="2488078007"/>
                    </a:ext>
                  </a:extLst>
                </a:gridCol>
                <a:gridCol w="699247">
                  <a:extLst>
                    <a:ext uri="{9D8B030D-6E8A-4147-A177-3AD203B41FA5}">
                      <a16:colId xmlns:a16="http://schemas.microsoft.com/office/drawing/2014/main" val="849633226"/>
                    </a:ext>
                  </a:extLst>
                </a:gridCol>
                <a:gridCol w="699247">
                  <a:extLst>
                    <a:ext uri="{9D8B030D-6E8A-4147-A177-3AD203B41FA5}">
                      <a16:colId xmlns:a16="http://schemas.microsoft.com/office/drawing/2014/main" val="2465436379"/>
                    </a:ext>
                  </a:extLst>
                </a:gridCol>
                <a:gridCol w="699247">
                  <a:extLst>
                    <a:ext uri="{9D8B030D-6E8A-4147-A177-3AD203B41FA5}">
                      <a16:colId xmlns:a16="http://schemas.microsoft.com/office/drawing/2014/main" val="2032704659"/>
                    </a:ext>
                  </a:extLst>
                </a:gridCol>
                <a:gridCol w="699247">
                  <a:extLst>
                    <a:ext uri="{9D8B030D-6E8A-4147-A177-3AD203B41FA5}">
                      <a16:colId xmlns:a16="http://schemas.microsoft.com/office/drawing/2014/main" val="2116074246"/>
                    </a:ext>
                  </a:extLst>
                </a:gridCol>
                <a:gridCol w="699247">
                  <a:extLst>
                    <a:ext uri="{9D8B030D-6E8A-4147-A177-3AD203B41FA5}">
                      <a16:colId xmlns:a16="http://schemas.microsoft.com/office/drawing/2014/main" val="3003172501"/>
                    </a:ext>
                  </a:extLst>
                </a:gridCol>
                <a:gridCol w="699247">
                  <a:extLst>
                    <a:ext uri="{9D8B030D-6E8A-4147-A177-3AD203B41FA5}">
                      <a16:colId xmlns:a16="http://schemas.microsoft.com/office/drawing/2014/main" val="218290735"/>
                    </a:ext>
                  </a:extLst>
                </a:gridCol>
                <a:gridCol w="699247">
                  <a:extLst>
                    <a:ext uri="{9D8B030D-6E8A-4147-A177-3AD203B41FA5}">
                      <a16:colId xmlns:a16="http://schemas.microsoft.com/office/drawing/2014/main" val="4293767809"/>
                    </a:ext>
                  </a:extLst>
                </a:gridCol>
                <a:gridCol w="699247">
                  <a:extLst>
                    <a:ext uri="{9D8B030D-6E8A-4147-A177-3AD203B41FA5}">
                      <a16:colId xmlns:a16="http://schemas.microsoft.com/office/drawing/2014/main" val="988483334"/>
                    </a:ext>
                  </a:extLst>
                </a:gridCol>
                <a:gridCol w="699247">
                  <a:extLst>
                    <a:ext uri="{9D8B030D-6E8A-4147-A177-3AD203B41FA5}">
                      <a16:colId xmlns:a16="http://schemas.microsoft.com/office/drawing/2014/main" val="2398325914"/>
                    </a:ext>
                  </a:extLst>
                </a:gridCol>
                <a:gridCol w="699247">
                  <a:extLst>
                    <a:ext uri="{9D8B030D-6E8A-4147-A177-3AD203B41FA5}">
                      <a16:colId xmlns:a16="http://schemas.microsoft.com/office/drawing/2014/main" val="2668881280"/>
                    </a:ext>
                  </a:extLst>
                </a:gridCol>
                <a:gridCol w="699247">
                  <a:extLst>
                    <a:ext uri="{9D8B030D-6E8A-4147-A177-3AD203B41FA5}">
                      <a16:colId xmlns:a16="http://schemas.microsoft.com/office/drawing/2014/main" val="2997451711"/>
                    </a:ext>
                  </a:extLst>
                </a:gridCol>
                <a:gridCol w="699247">
                  <a:extLst>
                    <a:ext uri="{9D8B030D-6E8A-4147-A177-3AD203B41FA5}">
                      <a16:colId xmlns:a16="http://schemas.microsoft.com/office/drawing/2014/main" val="2355052280"/>
                    </a:ext>
                  </a:extLst>
                </a:gridCol>
                <a:gridCol w="667939">
                  <a:extLst>
                    <a:ext uri="{9D8B030D-6E8A-4147-A177-3AD203B41FA5}">
                      <a16:colId xmlns:a16="http://schemas.microsoft.com/office/drawing/2014/main" val="554344893"/>
                    </a:ext>
                  </a:extLst>
                </a:gridCol>
              </a:tblGrid>
              <a:tr h="380490">
                <a:tc>
                  <a:txBody>
                    <a:bodyPr/>
                    <a:lstStyle/>
                    <a:p>
                      <a:pPr algn="ctr" fontAlgn="ctr"/>
                      <a:r>
                        <a:rPr lang="en-IN" sz="900" b="1" i="0" u="none" strike="noStrike">
                          <a:solidFill>
                            <a:srgbClr val="000000"/>
                          </a:solidFill>
                          <a:effectLst/>
                          <a:latin typeface="Aptos Narrow" panose="020B0004020202020204" pitchFamily="34" charset="0"/>
                        </a:rPr>
                        <a:t>Parameters</a:t>
                      </a:r>
                    </a:p>
                  </a:txBody>
                  <a:tcPr marL="6216" marR="6216" marT="621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panose="020B0004020202020204" pitchFamily="34" charset="0"/>
                        </a:rPr>
                        <a:t>Malabar Gold &amp; Diamonds</a:t>
                      </a:r>
                    </a:p>
                  </a:txBody>
                  <a:tcPr marL="6216" marR="6216" marT="621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panose="020B0004020202020204" pitchFamily="34" charset="0"/>
                        </a:rPr>
                        <a:t>Titan Company*</a:t>
                      </a:r>
                    </a:p>
                  </a:txBody>
                  <a:tcPr marL="6216" marR="6216" marT="6216" marB="0" anchor="ctr">
                    <a:lnL w="19050"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Kalyan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Senco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 N Gadgil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Rajesh Exports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PC Jewellers</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Thangamayil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panose="020B0004020202020204" pitchFamily="34" charset="0"/>
                        </a:rPr>
                        <a:t>Joyalukkas</a:t>
                      </a:r>
                      <a:r>
                        <a:rPr lang="en-IN" sz="900" b="1" i="0" u="none" strike="noStrike">
                          <a:solidFill>
                            <a:schemeClr val="bg1"/>
                          </a:solidFill>
                          <a:effectLst/>
                          <a:latin typeface="Aptos Narrow" panose="020B0004020202020204" pitchFamily="34" charset="0"/>
                        </a:rPr>
                        <a:t>**</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Sky Gold</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T B Z</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Radhika Jeweltec</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panose="020B0004020202020204" pitchFamily="34" charset="0"/>
                        </a:rPr>
                        <a:t>Asian Star Co.</a:t>
                      </a:r>
                    </a:p>
                  </a:txBody>
                  <a:tcPr marL="6216" marR="6216" marT="6216" marB="0" anchor="ctr">
                    <a:lnL w="12700" cap="flat" cmpd="sng" algn="ctr">
                      <a:solidFill>
                        <a:schemeClr val="bg1"/>
                      </a:solidFill>
                      <a:prstDash val="solid"/>
                      <a:round/>
                      <a:headEnd type="none" w="med" len="med"/>
                      <a:tailEnd type="none" w="med" len="med"/>
                    </a:lnL>
                    <a:lnR w="952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21858080"/>
                  </a:ext>
                </a:extLst>
              </a:tr>
            </a:tbl>
          </a:graphicData>
        </a:graphic>
      </p:graphicFrame>
      <p:pic>
        <p:nvPicPr>
          <p:cNvPr id="25" name="Picture 2" descr="Malabar Gold and Diamonds - Wikipedia">
            <a:extLst>
              <a:ext uri="{FF2B5EF4-FFF2-40B4-BE49-F238E27FC236}">
                <a16:creationId xmlns:a16="http://schemas.microsoft.com/office/drawing/2014/main" id="{D81B6905-D240-11D7-0243-2D53619B6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0B55613E-8759-4A0A-3DAA-F8433B478B7E}"/>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Peer Benchmarking</a:t>
            </a:r>
          </a:p>
        </p:txBody>
      </p:sp>
      <p:grpSp>
        <p:nvGrpSpPr>
          <p:cNvPr id="21" name="Group 20">
            <a:extLst>
              <a:ext uri="{FF2B5EF4-FFF2-40B4-BE49-F238E27FC236}">
                <a16:creationId xmlns:a16="http://schemas.microsoft.com/office/drawing/2014/main" id="{E4B74F5A-729B-134E-7577-305B0FAC1357}"/>
              </a:ext>
            </a:extLst>
          </p:cNvPr>
          <p:cNvGrpSpPr/>
          <p:nvPr/>
        </p:nvGrpSpPr>
        <p:grpSpPr>
          <a:xfrm>
            <a:off x="1048365" y="841138"/>
            <a:ext cx="8855877" cy="616803"/>
            <a:chOff x="1048365" y="841138"/>
            <a:chExt cx="8855877" cy="616803"/>
          </a:xfrm>
        </p:grpSpPr>
        <p:pic>
          <p:nvPicPr>
            <p:cNvPr id="34" name="Picture 18" descr="Skygold">
              <a:extLst>
                <a:ext uri="{FF2B5EF4-FFF2-40B4-BE49-F238E27FC236}">
                  <a16:creationId xmlns:a16="http://schemas.microsoft.com/office/drawing/2014/main" id="{EDA85B65-DAC1-F388-062E-ADCB9463FA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520" t="17104" r="33452" b="37285"/>
            <a:stretch/>
          </p:blipFill>
          <p:spPr bwMode="auto">
            <a:xfrm>
              <a:off x="7286723" y="862701"/>
              <a:ext cx="536310" cy="5405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itan Company - Wikipedia">
              <a:extLst>
                <a:ext uri="{FF2B5EF4-FFF2-40B4-BE49-F238E27FC236}">
                  <a16:creationId xmlns:a16="http://schemas.microsoft.com/office/drawing/2014/main" id="{73233728-79F8-06BA-D316-E826F51FB07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68934" y="891165"/>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99117328-35DE-9851-5A6B-4BCB365E2F7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422975" y="841138"/>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DE283041-3B93-0C7B-C797-05FFD67E0B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8410" y="918563"/>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P N Gadgil Jewellers Pvt. Ltd. P N Gadgil Jewellers Pvt Ltd Earring  Jewellery Jewellers, gold chain, purple, gemstone, ring png | PNGWing">
              <a:extLst>
                <a:ext uri="{FF2B5EF4-FFF2-40B4-BE49-F238E27FC236}">
                  <a16:creationId xmlns:a16="http://schemas.microsoft.com/office/drawing/2014/main" id="{077096B9-3BFC-67DA-A0CE-AA5AF7BE6B4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49457" y1="12676" x2="49457" y2="12676"/>
                          <a14:foregroundMark x1="51739" y1="89437" x2="51739" y2="89437"/>
                          <a14:foregroundMark x1="41957" y1="41197" x2="41957" y2="41197"/>
                          <a14:foregroundMark x1="43261" y1="41901" x2="43261" y2="41901"/>
                          <a14:foregroundMark x1="43152" y1="40845" x2="43152" y2="40845"/>
                          <a14:foregroundMark x1="41957" y1="39085" x2="45761" y2="46303"/>
                          <a14:foregroundMark x1="44891" y1="37148" x2="58696" y2="57218"/>
                          <a14:foregroundMark x1="58696" y1="57218" x2="58696" y2="57042"/>
                          <a14:foregroundMark x1="51304" y1="36972" x2="56087" y2="48944"/>
                          <a14:foregroundMark x1="56957" y1="37852" x2="61957" y2="50176"/>
                          <a14:foregroundMark x1="59891" y1="36972" x2="60870" y2="40669"/>
                          <a14:foregroundMark x1="37174" y1="37852" x2="43261" y2="47359"/>
                          <a14:foregroundMark x1="38370" y1="41725" x2="38370" y2="50352"/>
                          <a14:foregroundMark x1="39130" y1="42782" x2="39130" y2="50704"/>
                        </a14:backgroundRemoval>
                      </a14:imgEffect>
                    </a14:imgLayer>
                  </a14:imgProps>
                </a:ext>
                <a:ext uri="{28A0092B-C50C-407E-A947-70E740481C1C}">
                  <a14:useLocalDpi xmlns:a14="http://schemas.microsoft.com/office/drawing/2010/main" val="0"/>
                </a:ext>
              </a:extLst>
            </a:blip>
            <a:srcRect l="20268" t="4579" r="20439" b="3774"/>
            <a:stretch/>
          </p:blipFill>
          <p:spPr bwMode="auto">
            <a:xfrm>
              <a:off x="3791939" y="891165"/>
              <a:ext cx="530213" cy="5059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Rajesh Exports - Wikipedia">
              <a:extLst>
                <a:ext uri="{FF2B5EF4-FFF2-40B4-BE49-F238E27FC236}">
                  <a16:creationId xmlns:a16="http://schemas.microsoft.com/office/drawing/2014/main" id="{6F05FAF5-1FEA-0DC0-BE77-B8BF0D22266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372" r="20964" b="13361"/>
            <a:stretch/>
          </p:blipFill>
          <p:spPr bwMode="auto">
            <a:xfrm>
              <a:off x="4578369" y="872575"/>
              <a:ext cx="403999" cy="5059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PC Jeweller (@PCJeweller) / X">
              <a:extLst>
                <a:ext uri="{FF2B5EF4-FFF2-40B4-BE49-F238E27FC236}">
                  <a16:creationId xmlns:a16="http://schemas.microsoft.com/office/drawing/2014/main" id="{CE6C6693-1A3B-6B7B-3B30-B180150767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9756" y="952329"/>
              <a:ext cx="427082" cy="427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1CAD4B3E-80AB-0344-21E6-799E21EC4E78}"/>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27311" y="851833"/>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F2CC913B-E600-2414-FDA3-54B06C71A72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414" t="9445" r="9018" b="4579"/>
            <a:stretch/>
          </p:blipFill>
          <p:spPr bwMode="auto">
            <a:xfrm>
              <a:off x="8026231" y="987780"/>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elcome to Radhika Jewellers">
              <a:extLst>
                <a:ext uri="{FF2B5EF4-FFF2-40B4-BE49-F238E27FC236}">
                  <a16:creationId xmlns:a16="http://schemas.microsoft.com/office/drawing/2014/main" id="{2A798ECF-A8F2-DA1B-0182-30608FF4EE7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569" r="19096" b="30737"/>
            <a:stretch/>
          </p:blipFill>
          <p:spPr bwMode="auto">
            <a:xfrm>
              <a:off x="8714474" y="916259"/>
              <a:ext cx="506543" cy="4812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0" descr="Certified Natural &amp; Polished Diamond Dealers - GIA, IGI, HRD Certified  Diamonds | Asian Star">
              <a:extLst>
                <a:ext uri="{FF2B5EF4-FFF2-40B4-BE49-F238E27FC236}">
                  <a16:creationId xmlns:a16="http://schemas.microsoft.com/office/drawing/2014/main" id="{E9CF4348-82AA-75DB-31DD-D3449E7DC99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6323" r="35723" b="37452"/>
            <a:stretch/>
          </p:blipFill>
          <p:spPr bwMode="auto">
            <a:xfrm>
              <a:off x="9389151" y="916259"/>
              <a:ext cx="515091" cy="4802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6DA25C7D-8F9F-7554-32B5-49E195434F9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9173" t="3213" r="29652" b="55463"/>
            <a:stretch/>
          </p:blipFill>
          <p:spPr bwMode="auto">
            <a:xfrm>
              <a:off x="1048365" y="912994"/>
              <a:ext cx="476033" cy="477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218117E9-A824-C979-F097-9583EE5F20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80634" y="859678"/>
              <a:ext cx="549182" cy="54918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8D650CD1-8328-49F3-761F-CFB8E1A7E61D}"/>
              </a:ext>
            </a:extLst>
          </p:cNvPr>
          <p:cNvSpPr/>
          <p:nvPr/>
        </p:nvSpPr>
        <p:spPr>
          <a:xfrm>
            <a:off x="4690842" y="112301"/>
            <a:ext cx="7307546"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100">
                <a:solidFill>
                  <a:srgbClr val="7C084B"/>
                </a:solidFill>
              </a:rPr>
              <a:t>Comprehensive analysis of the </a:t>
            </a:r>
            <a:r>
              <a:rPr lang="en-US" sz="1100" b="1">
                <a:solidFill>
                  <a:srgbClr val="7C084B"/>
                </a:solidFill>
              </a:rPr>
              <a:t>company’s geographical footprint, revenue models, financial health, and value chain integration</a:t>
            </a:r>
            <a:r>
              <a:rPr lang="en-US" sz="1100">
                <a:solidFill>
                  <a:srgbClr val="7C084B"/>
                </a:solidFill>
              </a:rPr>
              <a:t>, offering insights into its market positioning, operational efficiency, and strategic priorities.</a:t>
            </a:r>
            <a:endParaRPr lang="en-IN" sz="1100">
              <a:solidFill>
                <a:srgbClr val="7C084B"/>
              </a:solidFill>
            </a:endParaRPr>
          </a:p>
        </p:txBody>
      </p:sp>
      <p:grpSp>
        <p:nvGrpSpPr>
          <p:cNvPr id="61" name="Group 60">
            <a:extLst>
              <a:ext uri="{FF2B5EF4-FFF2-40B4-BE49-F238E27FC236}">
                <a16:creationId xmlns:a16="http://schemas.microsoft.com/office/drawing/2014/main" id="{2E6C1249-AA7B-6BE4-D0F4-805769530235}"/>
              </a:ext>
            </a:extLst>
          </p:cNvPr>
          <p:cNvGrpSpPr/>
          <p:nvPr/>
        </p:nvGrpSpPr>
        <p:grpSpPr>
          <a:xfrm>
            <a:off x="9959491" y="5786359"/>
            <a:ext cx="2046080" cy="646331"/>
            <a:chOff x="9959491" y="5786359"/>
            <a:chExt cx="2046080" cy="646331"/>
          </a:xfrm>
        </p:grpSpPr>
        <p:sp>
          <p:nvSpPr>
            <p:cNvPr id="26" name="Rectangle 25">
              <a:extLst>
                <a:ext uri="{FF2B5EF4-FFF2-40B4-BE49-F238E27FC236}">
                  <a16:creationId xmlns:a16="http://schemas.microsoft.com/office/drawing/2014/main" id="{BC3D18BE-EE42-CCC5-ED73-E3DF88C9725F}"/>
                </a:ext>
              </a:extLst>
            </p:cNvPr>
            <p:cNvSpPr/>
            <p:nvPr/>
          </p:nvSpPr>
          <p:spPr>
            <a:xfrm>
              <a:off x="9975885" y="5795978"/>
              <a:ext cx="2029686"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2659941-6930-F60E-6D06-9F8D7C2911D4}"/>
                </a:ext>
              </a:extLst>
            </p:cNvPr>
            <p:cNvSpPr txBox="1"/>
            <p:nvPr/>
          </p:nvSpPr>
          <p:spPr>
            <a:xfrm>
              <a:off x="9959491" y="5786359"/>
              <a:ext cx="2038897" cy="646331"/>
            </a:xfrm>
            <a:prstGeom prst="rect">
              <a:avLst/>
            </a:prstGeom>
            <a:noFill/>
            <a:ln w="12700">
              <a:noFill/>
            </a:ln>
          </p:spPr>
          <p:txBody>
            <a:bodyPr wrap="square" rtlCol="0">
              <a:spAutoFit/>
            </a:bodyPr>
            <a:lstStyle/>
            <a:p>
              <a:r>
                <a:rPr lang="en-US" sz="900" b="1"/>
                <a:t>These competitors closely align with Malabar’s business model, positioning, and strategies across revenue, footprint, and operations.</a:t>
              </a:r>
              <a:endParaRPr lang="en-IN" sz="900" b="1"/>
            </a:p>
          </p:txBody>
        </p:sp>
      </p:grpSp>
      <p:grpSp>
        <p:nvGrpSpPr>
          <p:cNvPr id="52" name="Group 51">
            <a:extLst>
              <a:ext uri="{FF2B5EF4-FFF2-40B4-BE49-F238E27FC236}">
                <a16:creationId xmlns:a16="http://schemas.microsoft.com/office/drawing/2014/main" id="{898FB7B4-7E8A-7D7D-9E55-2B34BB5826CE}"/>
              </a:ext>
            </a:extLst>
          </p:cNvPr>
          <p:cNvGrpSpPr/>
          <p:nvPr/>
        </p:nvGrpSpPr>
        <p:grpSpPr>
          <a:xfrm>
            <a:off x="185751" y="5795425"/>
            <a:ext cx="9790134" cy="635153"/>
            <a:chOff x="185751" y="5795425"/>
            <a:chExt cx="9790134" cy="635153"/>
          </a:xfrm>
        </p:grpSpPr>
        <p:sp>
          <p:nvSpPr>
            <p:cNvPr id="41" name="Rounded Rectangle 40">
              <a:extLst>
                <a:ext uri="{FF2B5EF4-FFF2-40B4-BE49-F238E27FC236}">
                  <a16:creationId xmlns:a16="http://schemas.microsoft.com/office/drawing/2014/main" id="{7F055F09-F5B8-D8C5-AD05-83FF63E947F4}"/>
                </a:ext>
              </a:extLst>
            </p:cNvPr>
            <p:cNvSpPr/>
            <p:nvPr/>
          </p:nvSpPr>
          <p:spPr>
            <a:xfrm>
              <a:off x="186426" y="5795425"/>
              <a:ext cx="9789459" cy="635000"/>
            </a:xfrm>
            <a:prstGeom prst="roundRect">
              <a:avLst>
                <a:gd name="adj" fmla="val 0"/>
              </a:avLst>
            </a:prstGeom>
            <a:no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7C0849"/>
                  </a:solidFill>
                </a:rPr>
                <a:t>Key competitors</a:t>
              </a:r>
            </a:p>
          </p:txBody>
        </p:sp>
        <p:sp>
          <p:nvSpPr>
            <p:cNvPr id="15" name="Rectangle 14">
              <a:extLst>
                <a:ext uri="{FF2B5EF4-FFF2-40B4-BE49-F238E27FC236}">
                  <a16:creationId xmlns:a16="http://schemas.microsoft.com/office/drawing/2014/main" id="{B688F0DE-4020-6F0F-C873-7937367FD260}"/>
                </a:ext>
              </a:extLst>
            </p:cNvPr>
            <p:cNvSpPr/>
            <p:nvPr/>
          </p:nvSpPr>
          <p:spPr>
            <a:xfrm>
              <a:off x="185751" y="5795578"/>
              <a:ext cx="1424857" cy="635000"/>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Key Competitors</a:t>
              </a:r>
            </a:p>
            <a:p>
              <a:r>
                <a:rPr lang="en-US" sz="1200" b="1">
                  <a:solidFill>
                    <a:schemeClr val="tx1"/>
                  </a:solidFill>
                </a:rPr>
                <a:t>(Focus Group)</a:t>
              </a:r>
            </a:p>
          </p:txBody>
        </p:sp>
      </p:grpSp>
      <p:sp>
        <p:nvSpPr>
          <p:cNvPr id="19" name="Rectangle 18">
            <a:extLst>
              <a:ext uri="{FF2B5EF4-FFF2-40B4-BE49-F238E27FC236}">
                <a16:creationId xmlns:a16="http://schemas.microsoft.com/office/drawing/2014/main" id="{E29D5843-DE7D-FB13-B87C-1E0A1F1661F5}"/>
              </a:ext>
            </a:extLst>
          </p:cNvPr>
          <p:cNvSpPr/>
          <p:nvPr/>
        </p:nvSpPr>
        <p:spPr>
          <a:xfrm>
            <a:off x="184345" y="1434405"/>
            <a:ext cx="708664" cy="400984"/>
          </a:xfrm>
          <a:prstGeom prst="rect">
            <a:avLst/>
          </a:prstGeom>
          <a:solidFill>
            <a:srgbClr val="F0CD87"/>
          </a:solidFill>
          <a:ln w="19050">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chemeClr val="tx1"/>
                </a:solidFill>
              </a:rPr>
              <a:t>Parameter</a:t>
            </a:r>
          </a:p>
        </p:txBody>
      </p:sp>
      <p:sp>
        <p:nvSpPr>
          <p:cNvPr id="4" name="TextBox 3">
            <a:extLst>
              <a:ext uri="{FF2B5EF4-FFF2-40B4-BE49-F238E27FC236}">
                <a16:creationId xmlns:a16="http://schemas.microsoft.com/office/drawing/2014/main" id="{C30CFC56-A2FF-853E-7987-7EC679909664}"/>
              </a:ext>
            </a:extLst>
          </p:cNvPr>
          <p:cNvSpPr txBox="1"/>
          <p:nvPr/>
        </p:nvSpPr>
        <p:spPr>
          <a:xfrm>
            <a:off x="9959490" y="6429572"/>
            <a:ext cx="2232509" cy="307777"/>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21"/>
              </a:rPr>
              <a:t>Screener.com</a:t>
            </a:r>
            <a:r>
              <a:rPr lang="en-US" sz="700"/>
              <a:t>  </a:t>
            </a:r>
            <a:r>
              <a:rPr lang="en-US" sz="700">
                <a:hlinkClick r:id="rId22"/>
              </a:rPr>
              <a:t>Private Circle - Joyalukkas</a:t>
            </a:r>
            <a:r>
              <a:rPr lang="en-US" sz="700"/>
              <a:t> </a:t>
            </a:r>
          </a:p>
          <a:p>
            <a:r>
              <a:rPr lang="en-US" sz="700"/>
              <a:t>                  Company website and annual reports</a:t>
            </a:r>
          </a:p>
        </p:txBody>
      </p:sp>
      <p:sp>
        <p:nvSpPr>
          <p:cNvPr id="6" name="TextBox 5">
            <a:extLst>
              <a:ext uri="{FF2B5EF4-FFF2-40B4-BE49-F238E27FC236}">
                <a16:creationId xmlns:a16="http://schemas.microsoft.com/office/drawing/2014/main" id="{4B7DFE9A-3094-5C37-AD17-74619CB59263}"/>
              </a:ext>
            </a:extLst>
          </p:cNvPr>
          <p:cNvSpPr txBox="1"/>
          <p:nvPr/>
        </p:nvSpPr>
        <p:spPr>
          <a:xfrm>
            <a:off x="130273" y="6427112"/>
            <a:ext cx="9901764" cy="461665"/>
          </a:xfrm>
          <a:prstGeom prst="rect">
            <a:avLst/>
          </a:prstGeom>
          <a:noFill/>
        </p:spPr>
        <p:txBody>
          <a:bodyPr wrap="square" rtlCol="0">
            <a:spAutoFit/>
          </a:bodyPr>
          <a:lstStyle/>
          <a:p>
            <a:r>
              <a:rPr lang="en-US" sz="800"/>
              <a:t>* Titan Company includes various segments such as watches, </a:t>
            </a:r>
            <a:r>
              <a:rPr lang="en-US" sz="800" err="1"/>
              <a:t>jewellery</a:t>
            </a:r>
            <a:r>
              <a:rPr lang="en-US" sz="800"/>
              <a:t>, Indian wear, fragrance and fashion accessories, however, as financial and  operational metrics specific to </a:t>
            </a:r>
            <a:r>
              <a:rPr lang="en-US" sz="800" err="1"/>
              <a:t>jewellery</a:t>
            </a:r>
            <a:r>
              <a:rPr lang="en-US" sz="800"/>
              <a:t> segment are not publicly available, metrics for the Titan Company as a whole have been considered.</a:t>
            </a:r>
          </a:p>
          <a:p>
            <a:r>
              <a:rPr lang="en-US" sz="800"/>
              <a:t>** </a:t>
            </a:r>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Estimates for FY2022-23 have been used as estimates for FY2023-24 were not available</a:t>
            </a:r>
          </a:p>
        </p:txBody>
      </p:sp>
      <p:sp>
        <p:nvSpPr>
          <p:cNvPr id="20" name="TextBox 19">
            <a:extLst>
              <a:ext uri="{FF2B5EF4-FFF2-40B4-BE49-F238E27FC236}">
                <a16:creationId xmlns:a16="http://schemas.microsoft.com/office/drawing/2014/main" id="{9DEC0C3A-8C3A-183C-D99A-8D9AF6B69D66}"/>
              </a:ext>
            </a:extLst>
          </p:cNvPr>
          <p:cNvSpPr txBox="1"/>
          <p:nvPr/>
        </p:nvSpPr>
        <p:spPr>
          <a:xfrm>
            <a:off x="10833006" y="1249642"/>
            <a:ext cx="1332000" cy="215444"/>
          </a:xfrm>
          <a:prstGeom prst="rect">
            <a:avLst/>
          </a:prstGeom>
          <a:noFill/>
        </p:spPr>
        <p:txBody>
          <a:bodyPr wrap="square">
            <a:spAutoFit/>
          </a:bodyPr>
          <a:lstStyle/>
          <a:p>
            <a:r>
              <a:rPr lang="en-US" sz="800" b="1">
                <a:solidFill>
                  <a:schemeClr val="tx1">
                    <a:lumMod val="75000"/>
                    <a:lumOff val="25000"/>
                  </a:schemeClr>
                </a:solidFill>
              </a:rPr>
              <a:t>All figures are in INR Cr</a:t>
            </a:r>
            <a:endParaRPr lang="en-US" sz="800"/>
          </a:p>
        </p:txBody>
      </p:sp>
      <p:cxnSp>
        <p:nvCxnSpPr>
          <p:cNvPr id="2" name="Straight Connector 1">
            <a:extLst>
              <a:ext uri="{FF2B5EF4-FFF2-40B4-BE49-F238E27FC236}">
                <a16:creationId xmlns:a16="http://schemas.microsoft.com/office/drawing/2014/main" id="{60A9C372-290B-F66A-6BA9-F5DE644B02E3}"/>
              </a:ext>
            </a:extLst>
          </p:cNvPr>
          <p:cNvCxnSpPr>
            <a:cxnSpLocks/>
          </p:cNvCxnSpPr>
          <p:nvPr/>
        </p:nvCxnSpPr>
        <p:spPr>
          <a:xfrm>
            <a:off x="4137164" y="10867"/>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graphicFrame>
        <p:nvGraphicFramePr>
          <p:cNvPr id="22" name="Table 21">
            <a:extLst>
              <a:ext uri="{FF2B5EF4-FFF2-40B4-BE49-F238E27FC236}">
                <a16:creationId xmlns:a16="http://schemas.microsoft.com/office/drawing/2014/main" id="{A1DFDC52-677C-645C-F4D9-B0A522A8DFF4}"/>
              </a:ext>
            </a:extLst>
          </p:cNvPr>
          <p:cNvGraphicFramePr>
            <a:graphicFrameLocks noGrp="1"/>
          </p:cNvGraphicFramePr>
          <p:nvPr/>
        </p:nvGraphicFramePr>
        <p:xfrm>
          <a:off x="908020" y="1830860"/>
          <a:ext cx="9058903" cy="489600"/>
        </p:xfrm>
        <a:graphic>
          <a:graphicData uri="http://schemas.openxmlformats.org/drawingml/2006/table">
            <a:tbl>
              <a:tblPr/>
              <a:tblGrid>
                <a:gridCol w="699247">
                  <a:extLst>
                    <a:ext uri="{9D8B030D-6E8A-4147-A177-3AD203B41FA5}">
                      <a16:colId xmlns:a16="http://schemas.microsoft.com/office/drawing/2014/main" val="3244125057"/>
                    </a:ext>
                  </a:extLst>
                </a:gridCol>
                <a:gridCol w="699247">
                  <a:extLst>
                    <a:ext uri="{9D8B030D-6E8A-4147-A177-3AD203B41FA5}">
                      <a16:colId xmlns:a16="http://schemas.microsoft.com/office/drawing/2014/main" val="893985292"/>
                    </a:ext>
                  </a:extLst>
                </a:gridCol>
                <a:gridCol w="699247">
                  <a:extLst>
                    <a:ext uri="{9D8B030D-6E8A-4147-A177-3AD203B41FA5}">
                      <a16:colId xmlns:a16="http://schemas.microsoft.com/office/drawing/2014/main" val="399226587"/>
                    </a:ext>
                  </a:extLst>
                </a:gridCol>
                <a:gridCol w="699247">
                  <a:extLst>
                    <a:ext uri="{9D8B030D-6E8A-4147-A177-3AD203B41FA5}">
                      <a16:colId xmlns:a16="http://schemas.microsoft.com/office/drawing/2014/main" val="3446434338"/>
                    </a:ext>
                  </a:extLst>
                </a:gridCol>
                <a:gridCol w="699247">
                  <a:extLst>
                    <a:ext uri="{9D8B030D-6E8A-4147-A177-3AD203B41FA5}">
                      <a16:colId xmlns:a16="http://schemas.microsoft.com/office/drawing/2014/main" val="2268001454"/>
                    </a:ext>
                  </a:extLst>
                </a:gridCol>
                <a:gridCol w="699247">
                  <a:extLst>
                    <a:ext uri="{9D8B030D-6E8A-4147-A177-3AD203B41FA5}">
                      <a16:colId xmlns:a16="http://schemas.microsoft.com/office/drawing/2014/main" val="2521748127"/>
                    </a:ext>
                  </a:extLst>
                </a:gridCol>
                <a:gridCol w="699247">
                  <a:extLst>
                    <a:ext uri="{9D8B030D-6E8A-4147-A177-3AD203B41FA5}">
                      <a16:colId xmlns:a16="http://schemas.microsoft.com/office/drawing/2014/main" val="4042135310"/>
                    </a:ext>
                  </a:extLst>
                </a:gridCol>
                <a:gridCol w="699247">
                  <a:extLst>
                    <a:ext uri="{9D8B030D-6E8A-4147-A177-3AD203B41FA5}">
                      <a16:colId xmlns:a16="http://schemas.microsoft.com/office/drawing/2014/main" val="3827449521"/>
                    </a:ext>
                  </a:extLst>
                </a:gridCol>
                <a:gridCol w="699247">
                  <a:extLst>
                    <a:ext uri="{9D8B030D-6E8A-4147-A177-3AD203B41FA5}">
                      <a16:colId xmlns:a16="http://schemas.microsoft.com/office/drawing/2014/main" val="3595631259"/>
                    </a:ext>
                  </a:extLst>
                </a:gridCol>
                <a:gridCol w="699247">
                  <a:extLst>
                    <a:ext uri="{9D8B030D-6E8A-4147-A177-3AD203B41FA5}">
                      <a16:colId xmlns:a16="http://schemas.microsoft.com/office/drawing/2014/main" val="1619922743"/>
                    </a:ext>
                  </a:extLst>
                </a:gridCol>
                <a:gridCol w="699247">
                  <a:extLst>
                    <a:ext uri="{9D8B030D-6E8A-4147-A177-3AD203B41FA5}">
                      <a16:colId xmlns:a16="http://schemas.microsoft.com/office/drawing/2014/main" val="2191348483"/>
                    </a:ext>
                  </a:extLst>
                </a:gridCol>
                <a:gridCol w="699247">
                  <a:extLst>
                    <a:ext uri="{9D8B030D-6E8A-4147-A177-3AD203B41FA5}">
                      <a16:colId xmlns:a16="http://schemas.microsoft.com/office/drawing/2014/main" val="4253894874"/>
                    </a:ext>
                  </a:extLst>
                </a:gridCol>
                <a:gridCol w="667939">
                  <a:extLst>
                    <a:ext uri="{9D8B030D-6E8A-4147-A177-3AD203B41FA5}">
                      <a16:colId xmlns:a16="http://schemas.microsoft.com/office/drawing/2014/main" val="2459233185"/>
                    </a:ext>
                  </a:extLst>
                </a:gridCol>
              </a:tblGrid>
              <a:tr h="489600">
                <a:tc>
                  <a:txBody>
                    <a:bodyPr/>
                    <a:lstStyle/>
                    <a:p>
                      <a:pPr algn="ctr" fontAlgn="ctr"/>
                      <a:r>
                        <a:rPr lang="en-IN" sz="900" b="1" i="0" u="none" strike="noStrike">
                          <a:solidFill>
                            <a:srgbClr val="7C0849"/>
                          </a:solidFill>
                          <a:effectLst/>
                          <a:latin typeface="Aptos Narrow" panose="020B0004020202020204" pitchFamily="34" charset="0"/>
                        </a:rPr>
                        <a:t>40k-50k</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50k-60k</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&gt;60k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10k-20k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&lt;1k</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1k-10k</a:t>
                      </a:r>
                    </a:p>
                  </a:txBody>
                  <a:tcPr marL="6216" marR="6216" marT="6216" marB="0" anchor="ctr">
                    <a:lnL w="12700" cap="flat" cmpd="sng" algn="ctr">
                      <a:solidFill>
                        <a:schemeClr val="bg1"/>
                      </a:solidFill>
                      <a:prstDash val="solid"/>
                      <a:round/>
                      <a:headEnd type="none" w="med" len="med"/>
                      <a:tailEnd type="none" w="med" len="med"/>
                    </a:lnL>
                    <a:lnR w="952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91225"/>
                  </a:ext>
                </a:extLst>
              </a:tr>
            </a:tbl>
          </a:graphicData>
        </a:graphic>
      </p:graphicFrame>
      <p:graphicFrame>
        <p:nvGraphicFramePr>
          <p:cNvPr id="23" name="Table 22">
            <a:extLst>
              <a:ext uri="{FF2B5EF4-FFF2-40B4-BE49-F238E27FC236}">
                <a16:creationId xmlns:a16="http://schemas.microsoft.com/office/drawing/2014/main" id="{344E5804-8EAF-3BB8-B521-9B68D9C2FBE5}"/>
              </a:ext>
            </a:extLst>
          </p:cNvPr>
          <p:cNvGraphicFramePr>
            <a:graphicFrameLocks noGrp="1"/>
          </p:cNvGraphicFramePr>
          <p:nvPr/>
        </p:nvGraphicFramePr>
        <p:xfrm>
          <a:off x="908020" y="2330377"/>
          <a:ext cx="9058903" cy="489479"/>
        </p:xfrm>
        <a:graphic>
          <a:graphicData uri="http://schemas.openxmlformats.org/drawingml/2006/table">
            <a:tbl>
              <a:tblPr/>
              <a:tblGrid>
                <a:gridCol w="699247">
                  <a:extLst>
                    <a:ext uri="{9D8B030D-6E8A-4147-A177-3AD203B41FA5}">
                      <a16:colId xmlns:a16="http://schemas.microsoft.com/office/drawing/2014/main" val="4274825595"/>
                    </a:ext>
                  </a:extLst>
                </a:gridCol>
                <a:gridCol w="699247">
                  <a:extLst>
                    <a:ext uri="{9D8B030D-6E8A-4147-A177-3AD203B41FA5}">
                      <a16:colId xmlns:a16="http://schemas.microsoft.com/office/drawing/2014/main" val="751657070"/>
                    </a:ext>
                  </a:extLst>
                </a:gridCol>
                <a:gridCol w="699247">
                  <a:extLst>
                    <a:ext uri="{9D8B030D-6E8A-4147-A177-3AD203B41FA5}">
                      <a16:colId xmlns:a16="http://schemas.microsoft.com/office/drawing/2014/main" val="1068917872"/>
                    </a:ext>
                  </a:extLst>
                </a:gridCol>
                <a:gridCol w="699247">
                  <a:extLst>
                    <a:ext uri="{9D8B030D-6E8A-4147-A177-3AD203B41FA5}">
                      <a16:colId xmlns:a16="http://schemas.microsoft.com/office/drawing/2014/main" val="1115983858"/>
                    </a:ext>
                  </a:extLst>
                </a:gridCol>
                <a:gridCol w="699247">
                  <a:extLst>
                    <a:ext uri="{9D8B030D-6E8A-4147-A177-3AD203B41FA5}">
                      <a16:colId xmlns:a16="http://schemas.microsoft.com/office/drawing/2014/main" val="2226608849"/>
                    </a:ext>
                  </a:extLst>
                </a:gridCol>
                <a:gridCol w="699247">
                  <a:extLst>
                    <a:ext uri="{9D8B030D-6E8A-4147-A177-3AD203B41FA5}">
                      <a16:colId xmlns:a16="http://schemas.microsoft.com/office/drawing/2014/main" val="3961897438"/>
                    </a:ext>
                  </a:extLst>
                </a:gridCol>
                <a:gridCol w="699247">
                  <a:extLst>
                    <a:ext uri="{9D8B030D-6E8A-4147-A177-3AD203B41FA5}">
                      <a16:colId xmlns:a16="http://schemas.microsoft.com/office/drawing/2014/main" val="3306972450"/>
                    </a:ext>
                  </a:extLst>
                </a:gridCol>
                <a:gridCol w="699247">
                  <a:extLst>
                    <a:ext uri="{9D8B030D-6E8A-4147-A177-3AD203B41FA5}">
                      <a16:colId xmlns:a16="http://schemas.microsoft.com/office/drawing/2014/main" val="1285471245"/>
                    </a:ext>
                  </a:extLst>
                </a:gridCol>
                <a:gridCol w="699247">
                  <a:extLst>
                    <a:ext uri="{9D8B030D-6E8A-4147-A177-3AD203B41FA5}">
                      <a16:colId xmlns:a16="http://schemas.microsoft.com/office/drawing/2014/main" val="4062128872"/>
                    </a:ext>
                  </a:extLst>
                </a:gridCol>
                <a:gridCol w="699247">
                  <a:extLst>
                    <a:ext uri="{9D8B030D-6E8A-4147-A177-3AD203B41FA5}">
                      <a16:colId xmlns:a16="http://schemas.microsoft.com/office/drawing/2014/main" val="3380973289"/>
                    </a:ext>
                  </a:extLst>
                </a:gridCol>
                <a:gridCol w="699247">
                  <a:extLst>
                    <a:ext uri="{9D8B030D-6E8A-4147-A177-3AD203B41FA5}">
                      <a16:colId xmlns:a16="http://schemas.microsoft.com/office/drawing/2014/main" val="3114948750"/>
                    </a:ext>
                  </a:extLst>
                </a:gridCol>
                <a:gridCol w="699247">
                  <a:extLst>
                    <a:ext uri="{9D8B030D-6E8A-4147-A177-3AD203B41FA5}">
                      <a16:colId xmlns:a16="http://schemas.microsoft.com/office/drawing/2014/main" val="3660228194"/>
                    </a:ext>
                  </a:extLst>
                </a:gridCol>
                <a:gridCol w="667939">
                  <a:extLst>
                    <a:ext uri="{9D8B030D-6E8A-4147-A177-3AD203B41FA5}">
                      <a16:colId xmlns:a16="http://schemas.microsoft.com/office/drawing/2014/main" val="3255344966"/>
                    </a:ext>
                  </a:extLst>
                </a:gridCol>
              </a:tblGrid>
              <a:tr h="489479">
                <a:tc>
                  <a:txBody>
                    <a:bodyPr/>
                    <a:lstStyle/>
                    <a:p>
                      <a:pPr algn="ctr" fontAlgn="ctr"/>
                      <a:r>
                        <a:rPr lang="en-IN" sz="900" b="1" i="0" u="none" strike="noStrike">
                          <a:solidFill>
                            <a:srgbClr val="7C0849"/>
                          </a:solidFill>
                          <a:effectLst/>
                          <a:latin typeface="Aptos Narrow" panose="020B0004020202020204" pitchFamily="34" charset="0"/>
                        </a:rPr>
                        <a:t>0.93</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1.65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1.28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0.66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1.17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0.04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1.08</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0.50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1.02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0.19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0.49</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9927029"/>
                  </a:ext>
                </a:extLst>
              </a:tr>
            </a:tbl>
          </a:graphicData>
        </a:graphic>
      </p:graphicFrame>
      <p:graphicFrame>
        <p:nvGraphicFramePr>
          <p:cNvPr id="24" name="Table 23">
            <a:extLst>
              <a:ext uri="{FF2B5EF4-FFF2-40B4-BE49-F238E27FC236}">
                <a16:creationId xmlns:a16="http://schemas.microsoft.com/office/drawing/2014/main" id="{67ECD95C-E6FE-978E-051C-6FB13A06666A}"/>
              </a:ext>
            </a:extLst>
          </p:cNvPr>
          <p:cNvGraphicFramePr>
            <a:graphicFrameLocks noGrp="1"/>
          </p:cNvGraphicFramePr>
          <p:nvPr/>
        </p:nvGraphicFramePr>
        <p:xfrm>
          <a:off x="908020" y="2829431"/>
          <a:ext cx="9058903" cy="489600"/>
        </p:xfrm>
        <a:graphic>
          <a:graphicData uri="http://schemas.openxmlformats.org/drawingml/2006/table">
            <a:tbl>
              <a:tblPr/>
              <a:tblGrid>
                <a:gridCol w="699247">
                  <a:extLst>
                    <a:ext uri="{9D8B030D-6E8A-4147-A177-3AD203B41FA5}">
                      <a16:colId xmlns:a16="http://schemas.microsoft.com/office/drawing/2014/main" val="2093586109"/>
                    </a:ext>
                  </a:extLst>
                </a:gridCol>
                <a:gridCol w="699247">
                  <a:extLst>
                    <a:ext uri="{9D8B030D-6E8A-4147-A177-3AD203B41FA5}">
                      <a16:colId xmlns:a16="http://schemas.microsoft.com/office/drawing/2014/main" val="4041275252"/>
                    </a:ext>
                  </a:extLst>
                </a:gridCol>
                <a:gridCol w="699247">
                  <a:extLst>
                    <a:ext uri="{9D8B030D-6E8A-4147-A177-3AD203B41FA5}">
                      <a16:colId xmlns:a16="http://schemas.microsoft.com/office/drawing/2014/main" val="1498451365"/>
                    </a:ext>
                  </a:extLst>
                </a:gridCol>
                <a:gridCol w="699247">
                  <a:extLst>
                    <a:ext uri="{9D8B030D-6E8A-4147-A177-3AD203B41FA5}">
                      <a16:colId xmlns:a16="http://schemas.microsoft.com/office/drawing/2014/main" val="2414491919"/>
                    </a:ext>
                  </a:extLst>
                </a:gridCol>
                <a:gridCol w="699247">
                  <a:extLst>
                    <a:ext uri="{9D8B030D-6E8A-4147-A177-3AD203B41FA5}">
                      <a16:colId xmlns:a16="http://schemas.microsoft.com/office/drawing/2014/main" val="2848775804"/>
                    </a:ext>
                  </a:extLst>
                </a:gridCol>
                <a:gridCol w="699247">
                  <a:extLst>
                    <a:ext uri="{9D8B030D-6E8A-4147-A177-3AD203B41FA5}">
                      <a16:colId xmlns:a16="http://schemas.microsoft.com/office/drawing/2014/main" val="4025672241"/>
                    </a:ext>
                  </a:extLst>
                </a:gridCol>
                <a:gridCol w="699247">
                  <a:extLst>
                    <a:ext uri="{9D8B030D-6E8A-4147-A177-3AD203B41FA5}">
                      <a16:colId xmlns:a16="http://schemas.microsoft.com/office/drawing/2014/main" val="2531827322"/>
                    </a:ext>
                  </a:extLst>
                </a:gridCol>
                <a:gridCol w="699247">
                  <a:extLst>
                    <a:ext uri="{9D8B030D-6E8A-4147-A177-3AD203B41FA5}">
                      <a16:colId xmlns:a16="http://schemas.microsoft.com/office/drawing/2014/main" val="3654256638"/>
                    </a:ext>
                  </a:extLst>
                </a:gridCol>
                <a:gridCol w="699247">
                  <a:extLst>
                    <a:ext uri="{9D8B030D-6E8A-4147-A177-3AD203B41FA5}">
                      <a16:colId xmlns:a16="http://schemas.microsoft.com/office/drawing/2014/main" val="2289143460"/>
                    </a:ext>
                  </a:extLst>
                </a:gridCol>
                <a:gridCol w="699247">
                  <a:extLst>
                    <a:ext uri="{9D8B030D-6E8A-4147-A177-3AD203B41FA5}">
                      <a16:colId xmlns:a16="http://schemas.microsoft.com/office/drawing/2014/main" val="595651378"/>
                    </a:ext>
                  </a:extLst>
                </a:gridCol>
                <a:gridCol w="699247">
                  <a:extLst>
                    <a:ext uri="{9D8B030D-6E8A-4147-A177-3AD203B41FA5}">
                      <a16:colId xmlns:a16="http://schemas.microsoft.com/office/drawing/2014/main" val="2125837820"/>
                    </a:ext>
                  </a:extLst>
                </a:gridCol>
                <a:gridCol w="699247">
                  <a:extLst>
                    <a:ext uri="{9D8B030D-6E8A-4147-A177-3AD203B41FA5}">
                      <a16:colId xmlns:a16="http://schemas.microsoft.com/office/drawing/2014/main" val="4174232122"/>
                    </a:ext>
                  </a:extLst>
                </a:gridCol>
                <a:gridCol w="667939">
                  <a:extLst>
                    <a:ext uri="{9D8B030D-6E8A-4147-A177-3AD203B41FA5}">
                      <a16:colId xmlns:a16="http://schemas.microsoft.com/office/drawing/2014/main" val="672535891"/>
                    </a:ext>
                  </a:extLst>
                </a:gridCol>
              </a:tblGrid>
              <a:tr h="489600">
                <a:tc>
                  <a:txBody>
                    <a:bodyPr/>
                    <a:lstStyle/>
                    <a:p>
                      <a:pPr algn="ctr" fontAlgn="ctr"/>
                      <a:r>
                        <a:rPr lang="en-IN" sz="900" b="1" i="0" u="none" strike="noStrike">
                          <a:solidFill>
                            <a:srgbClr val="7C0849"/>
                          </a:solidFill>
                          <a:effectLst/>
                          <a:latin typeface="Aptos Narrow" panose="020B0004020202020204" pitchFamily="34" charset="0"/>
                        </a:rPr>
                        <a:t>67%</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37%</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100%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66%</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80%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3%</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284847"/>
                  </a:ext>
                </a:extLst>
              </a:tr>
            </a:tbl>
          </a:graphicData>
        </a:graphic>
      </p:graphicFrame>
      <p:graphicFrame>
        <p:nvGraphicFramePr>
          <p:cNvPr id="33" name="Table 32">
            <a:extLst>
              <a:ext uri="{FF2B5EF4-FFF2-40B4-BE49-F238E27FC236}">
                <a16:creationId xmlns:a16="http://schemas.microsoft.com/office/drawing/2014/main" id="{302046A5-0D2C-DAC2-567C-0895A96C3F1E}"/>
              </a:ext>
            </a:extLst>
          </p:cNvPr>
          <p:cNvGraphicFramePr>
            <a:graphicFrameLocks noGrp="1"/>
          </p:cNvGraphicFramePr>
          <p:nvPr/>
        </p:nvGraphicFramePr>
        <p:xfrm>
          <a:off x="908020" y="3328606"/>
          <a:ext cx="9058903" cy="475387"/>
        </p:xfrm>
        <a:graphic>
          <a:graphicData uri="http://schemas.openxmlformats.org/drawingml/2006/table">
            <a:tbl>
              <a:tblPr/>
              <a:tblGrid>
                <a:gridCol w="699247">
                  <a:extLst>
                    <a:ext uri="{9D8B030D-6E8A-4147-A177-3AD203B41FA5}">
                      <a16:colId xmlns:a16="http://schemas.microsoft.com/office/drawing/2014/main" val="1344672291"/>
                    </a:ext>
                  </a:extLst>
                </a:gridCol>
                <a:gridCol w="699247">
                  <a:extLst>
                    <a:ext uri="{9D8B030D-6E8A-4147-A177-3AD203B41FA5}">
                      <a16:colId xmlns:a16="http://schemas.microsoft.com/office/drawing/2014/main" val="1365779562"/>
                    </a:ext>
                  </a:extLst>
                </a:gridCol>
                <a:gridCol w="699247">
                  <a:extLst>
                    <a:ext uri="{9D8B030D-6E8A-4147-A177-3AD203B41FA5}">
                      <a16:colId xmlns:a16="http://schemas.microsoft.com/office/drawing/2014/main" val="1188980231"/>
                    </a:ext>
                  </a:extLst>
                </a:gridCol>
                <a:gridCol w="699247">
                  <a:extLst>
                    <a:ext uri="{9D8B030D-6E8A-4147-A177-3AD203B41FA5}">
                      <a16:colId xmlns:a16="http://schemas.microsoft.com/office/drawing/2014/main" val="849753861"/>
                    </a:ext>
                  </a:extLst>
                </a:gridCol>
                <a:gridCol w="699247">
                  <a:extLst>
                    <a:ext uri="{9D8B030D-6E8A-4147-A177-3AD203B41FA5}">
                      <a16:colId xmlns:a16="http://schemas.microsoft.com/office/drawing/2014/main" val="3983573757"/>
                    </a:ext>
                  </a:extLst>
                </a:gridCol>
                <a:gridCol w="699247">
                  <a:extLst>
                    <a:ext uri="{9D8B030D-6E8A-4147-A177-3AD203B41FA5}">
                      <a16:colId xmlns:a16="http://schemas.microsoft.com/office/drawing/2014/main" val="4168133538"/>
                    </a:ext>
                  </a:extLst>
                </a:gridCol>
                <a:gridCol w="699247">
                  <a:extLst>
                    <a:ext uri="{9D8B030D-6E8A-4147-A177-3AD203B41FA5}">
                      <a16:colId xmlns:a16="http://schemas.microsoft.com/office/drawing/2014/main" val="1954333920"/>
                    </a:ext>
                  </a:extLst>
                </a:gridCol>
                <a:gridCol w="699247">
                  <a:extLst>
                    <a:ext uri="{9D8B030D-6E8A-4147-A177-3AD203B41FA5}">
                      <a16:colId xmlns:a16="http://schemas.microsoft.com/office/drawing/2014/main" val="4129592940"/>
                    </a:ext>
                  </a:extLst>
                </a:gridCol>
                <a:gridCol w="699247">
                  <a:extLst>
                    <a:ext uri="{9D8B030D-6E8A-4147-A177-3AD203B41FA5}">
                      <a16:colId xmlns:a16="http://schemas.microsoft.com/office/drawing/2014/main" val="1664483603"/>
                    </a:ext>
                  </a:extLst>
                </a:gridCol>
                <a:gridCol w="699247">
                  <a:extLst>
                    <a:ext uri="{9D8B030D-6E8A-4147-A177-3AD203B41FA5}">
                      <a16:colId xmlns:a16="http://schemas.microsoft.com/office/drawing/2014/main" val="3394337434"/>
                    </a:ext>
                  </a:extLst>
                </a:gridCol>
                <a:gridCol w="699247">
                  <a:extLst>
                    <a:ext uri="{9D8B030D-6E8A-4147-A177-3AD203B41FA5}">
                      <a16:colId xmlns:a16="http://schemas.microsoft.com/office/drawing/2014/main" val="2273061515"/>
                    </a:ext>
                  </a:extLst>
                </a:gridCol>
                <a:gridCol w="699247">
                  <a:extLst>
                    <a:ext uri="{9D8B030D-6E8A-4147-A177-3AD203B41FA5}">
                      <a16:colId xmlns:a16="http://schemas.microsoft.com/office/drawing/2014/main" val="4112119177"/>
                    </a:ext>
                  </a:extLst>
                </a:gridCol>
                <a:gridCol w="667939">
                  <a:extLst>
                    <a:ext uri="{9D8B030D-6E8A-4147-A177-3AD203B41FA5}">
                      <a16:colId xmlns:a16="http://schemas.microsoft.com/office/drawing/2014/main" val="3141187979"/>
                    </a:ext>
                  </a:extLst>
                </a:gridCol>
              </a:tblGrid>
              <a:tr h="475387">
                <a:tc>
                  <a:txBody>
                    <a:bodyPr/>
                    <a:lstStyle/>
                    <a:p>
                      <a:pPr algn="ctr" fontAlgn="ctr"/>
                      <a:r>
                        <a:rPr lang="en-IN" sz="900" b="1" i="0" u="none" strike="noStrike">
                          <a:solidFill>
                            <a:srgbClr val="7C0849"/>
                          </a:solidFill>
                          <a:effectLst/>
                          <a:latin typeface="Aptos Narrow" panose="020B0004020202020204" pitchFamily="34" charset="0"/>
                        </a:rPr>
                        <a:t>205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0" i="0" u="none" strike="noStrike">
                          <a:solidFill>
                            <a:srgbClr val="000000"/>
                          </a:solidFill>
                          <a:effectLst/>
                          <a:latin typeface="Aptos Narrow" panose="020B0004020202020204" pitchFamily="34" charset="0"/>
                        </a:rPr>
                        <a:t>750</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209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145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27</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82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79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59</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105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34</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2</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4817019"/>
                  </a:ext>
                </a:extLst>
              </a:tr>
            </a:tbl>
          </a:graphicData>
        </a:graphic>
      </p:graphicFrame>
      <p:graphicFrame>
        <p:nvGraphicFramePr>
          <p:cNvPr id="35" name="Table 34">
            <a:extLst>
              <a:ext uri="{FF2B5EF4-FFF2-40B4-BE49-F238E27FC236}">
                <a16:creationId xmlns:a16="http://schemas.microsoft.com/office/drawing/2014/main" id="{C529AFFE-84CE-3E2C-5B00-8D22C9885440}"/>
              </a:ext>
            </a:extLst>
          </p:cNvPr>
          <p:cNvGraphicFramePr>
            <a:graphicFrameLocks noGrp="1"/>
          </p:cNvGraphicFramePr>
          <p:nvPr/>
        </p:nvGraphicFramePr>
        <p:xfrm>
          <a:off x="908020" y="3813568"/>
          <a:ext cx="9058903" cy="567739"/>
        </p:xfrm>
        <a:graphic>
          <a:graphicData uri="http://schemas.openxmlformats.org/drawingml/2006/table">
            <a:tbl>
              <a:tblPr/>
              <a:tblGrid>
                <a:gridCol w="699247">
                  <a:extLst>
                    <a:ext uri="{9D8B030D-6E8A-4147-A177-3AD203B41FA5}">
                      <a16:colId xmlns:a16="http://schemas.microsoft.com/office/drawing/2014/main" val="3017615567"/>
                    </a:ext>
                  </a:extLst>
                </a:gridCol>
                <a:gridCol w="699247">
                  <a:extLst>
                    <a:ext uri="{9D8B030D-6E8A-4147-A177-3AD203B41FA5}">
                      <a16:colId xmlns:a16="http://schemas.microsoft.com/office/drawing/2014/main" val="3289912964"/>
                    </a:ext>
                  </a:extLst>
                </a:gridCol>
                <a:gridCol w="699247">
                  <a:extLst>
                    <a:ext uri="{9D8B030D-6E8A-4147-A177-3AD203B41FA5}">
                      <a16:colId xmlns:a16="http://schemas.microsoft.com/office/drawing/2014/main" val="4028121823"/>
                    </a:ext>
                  </a:extLst>
                </a:gridCol>
                <a:gridCol w="699247">
                  <a:extLst>
                    <a:ext uri="{9D8B030D-6E8A-4147-A177-3AD203B41FA5}">
                      <a16:colId xmlns:a16="http://schemas.microsoft.com/office/drawing/2014/main" val="536445124"/>
                    </a:ext>
                  </a:extLst>
                </a:gridCol>
                <a:gridCol w="699247">
                  <a:extLst>
                    <a:ext uri="{9D8B030D-6E8A-4147-A177-3AD203B41FA5}">
                      <a16:colId xmlns:a16="http://schemas.microsoft.com/office/drawing/2014/main" val="2322297727"/>
                    </a:ext>
                  </a:extLst>
                </a:gridCol>
                <a:gridCol w="699247">
                  <a:extLst>
                    <a:ext uri="{9D8B030D-6E8A-4147-A177-3AD203B41FA5}">
                      <a16:colId xmlns:a16="http://schemas.microsoft.com/office/drawing/2014/main" val="2083007329"/>
                    </a:ext>
                  </a:extLst>
                </a:gridCol>
                <a:gridCol w="699247">
                  <a:extLst>
                    <a:ext uri="{9D8B030D-6E8A-4147-A177-3AD203B41FA5}">
                      <a16:colId xmlns:a16="http://schemas.microsoft.com/office/drawing/2014/main" val="3103917076"/>
                    </a:ext>
                  </a:extLst>
                </a:gridCol>
                <a:gridCol w="699247">
                  <a:extLst>
                    <a:ext uri="{9D8B030D-6E8A-4147-A177-3AD203B41FA5}">
                      <a16:colId xmlns:a16="http://schemas.microsoft.com/office/drawing/2014/main" val="534407560"/>
                    </a:ext>
                  </a:extLst>
                </a:gridCol>
                <a:gridCol w="699247">
                  <a:extLst>
                    <a:ext uri="{9D8B030D-6E8A-4147-A177-3AD203B41FA5}">
                      <a16:colId xmlns:a16="http://schemas.microsoft.com/office/drawing/2014/main" val="799049875"/>
                    </a:ext>
                  </a:extLst>
                </a:gridCol>
                <a:gridCol w="699247">
                  <a:extLst>
                    <a:ext uri="{9D8B030D-6E8A-4147-A177-3AD203B41FA5}">
                      <a16:colId xmlns:a16="http://schemas.microsoft.com/office/drawing/2014/main" val="3515062628"/>
                    </a:ext>
                  </a:extLst>
                </a:gridCol>
                <a:gridCol w="699247">
                  <a:extLst>
                    <a:ext uri="{9D8B030D-6E8A-4147-A177-3AD203B41FA5}">
                      <a16:colId xmlns:a16="http://schemas.microsoft.com/office/drawing/2014/main" val="942827640"/>
                    </a:ext>
                  </a:extLst>
                </a:gridCol>
                <a:gridCol w="699247">
                  <a:extLst>
                    <a:ext uri="{9D8B030D-6E8A-4147-A177-3AD203B41FA5}">
                      <a16:colId xmlns:a16="http://schemas.microsoft.com/office/drawing/2014/main" val="1642072453"/>
                    </a:ext>
                  </a:extLst>
                </a:gridCol>
                <a:gridCol w="667939">
                  <a:extLst>
                    <a:ext uri="{9D8B030D-6E8A-4147-A177-3AD203B41FA5}">
                      <a16:colId xmlns:a16="http://schemas.microsoft.com/office/drawing/2014/main" val="3112598777"/>
                    </a:ext>
                  </a:extLst>
                </a:gridCol>
              </a:tblGrid>
              <a:tr h="567739">
                <a:tc>
                  <a:txBody>
                    <a:bodyPr/>
                    <a:lstStyle/>
                    <a:p>
                      <a:pPr algn="ctr" fontAlgn="ctr"/>
                      <a:r>
                        <a:rPr lang="en-IN" sz="900" b="1" i="0" u="none" strike="noStrike">
                          <a:solidFill>
                            <a:srgbClr val="7C0849"/>
                          </a:solidFill>
                          <a:effectLst/>
                          <a:latin typeface="Aptos Narrow" panose="020B0004020202020204" pitchFamily="34" charset="0"/>
                        </a:rPr>
                        <a:t>145</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25</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30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1</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55</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panose="020B0004020202020204" pitchFamily="34" charset="0"/>
                        </a:rPr>
                        <a:t>0</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3514516"/>
                  </a:ext>
                </a:extLst>
              </a:tr>
            </a:tbl>
          </a:graphicData>
        </a:graphic>
      </p:graphicFrame>
      <p:graphicFrame>
        <p:nvGraphicFramePr>
          <p:cNvPr id="36" name="Table 35">
            <a:extLst>
              <a:ext uri="{FF2B5EF4-FFF2-40B4-BE49-F238E27FC236}">
                <a16:creationId xmlns:a16="http://schemas.microsoft.com/office/drawing/2014/main" id="{E2EC278B-5C1A-CC24-96E0-5E12A4CAAF44}"/>
              </a:ext>
            </a:extLst>
          </p:cNvPr>
          <p:cNvGraphicFramePr>
            <a:graphicFrameLocks noGrp="1"/>
          </p:cNvGraphicFramePr>
          <p:nvPr/>
        </p:nvGraphicFramePr>
        <p:xfrm>
          <a:off x="908020" y="4390882"/>
          <a:ext cx="9058903" cy="717664"/>
        </p:xfrm>
        <a:graphic>
          <a:graphicData uri="http://schemas.openxmlformats.org/drawingml/2006/table">
            <a:tbl>
              <a:tblPr/>
              <a:tblGrid>
                <a:gridCol w="699247">
                  <a:extLst>
                    <a:ext uri="{9D8B030D-6E8A-4147-A177-3AD203B41FA5}">
                      <a16:colId xmlns:a16="http://schemas.microsoft.com/office/drawing/2014/main" val="765405241"/>
                    </a:ext>
                  </a:extLst>
                </a:gridCol>
                <a:gridCol w="699247">
                  <a:extLst>
                    <a:ext uri="{9D8B030D-6E8A-4147-A177-3AD203B41FA5}">
                      <a16:colId xmlns:a16="http://schemas.microsoft.com/office/drawing/2014/main" val="3603244006"/>
                    </a:ext>
                  </a:extLst>
                </a:gridCol>
                <a:gridCol w="699247">
                  <a:extLst>
                    <a:ext uri="{9D8B030D-6E8A-4147-A177-3AD203B41FA5}">
                      <a16:colId xmlns:a16="http://schemas.microsoft.com/office/drawing/2014/main" val="1674143098"/>
                    </a:ext>
                  </a:extLst>
                </a:gridCol>
                <a:gridCol w="699247">
                  <a:extLst>
                    <a:ext uri="{9D8B030D-6E8A-4147-A177-3AD203B41FA5}">
                      <a16:colId xmlns:a16="http://schemas.microsoft.com/office/drawing/2014/main" val="2756756062"/>
                    </a:ext>
                  </a:extLst>
                </a:gridCol>
                <a:gridCol w="699247">
                  <a:extLst>
                    <a:ext uri="{9D8B030D-6E8A-4147-A177-3AD203B41FA5}">
                      <a16:colId xmlns:a16="http://schemas.microsoft.com/office/drawing/2014/main" val="4253879743"/>
                    </a:ext>
                  </a:extLst>
                </a:gridCol>
                <a:gridCol w="699247">
                  <a:extLst>
                    <a:ext uri="{9D8B030D-6E8A-4147-A177-3AD203B41FA5}">
                      <a16:colId xmlns:a16="http://schemas.microsoft.com/office/drawing/2014/main" val="1406414848"/>
                    </a:ext>
                  </a:extLst>
                </a:gridCol>
                <a:gridCol w="699247">
                  <a:extLst>
                    <a:ext uri="{9D8B030D-6E8A-4147-A177-3AD203B41FA5}">
                      <a16:colId xmlns:a16="http://schemas.microsoft.com/office/drawing/2014/main" val="1239945185"/>
                    </a:ext>
                  </a:extLst>
                </a:gridCol>
                <a:gridCol w="699247">
                  <a:extLst>
                    <a:ext uri="{9D8B030D-6E8A-4147-A177-3AD203B41FA5}">
                      <a16:colId xmlns:a16="http://schemas.microsoft.com/office/drawing/2014/main" val="2636581804"/>
                    </a:ext>
                  </a:extLst>
                </a:gridCol>
                <a:gridCol w="699247">
                  <a:extLst>
                    <a:ext uri="{9D8B030D-6E8A-4147-A177-3AD203B41FA5}">
                      <a16:colId xmlns:a16="http://schemas.microsoft.com/office/drawing/2014/main" val="3828861762"/>
                    </a:ext>
                  </a:extLst>
                </a:gridCol>
                <a:gridCol w="699247">
                  <a:extLst>
                    <a:ext uri="{9D8B030D-6E8A-4147-A177-3AD203B41FA5}">
                      <a16:colId xmlns:a16="http://schemas.microsoft.com/office/drawing/2014/main" val="2298766865"/>
                    </a:ext>
                  </a:extLst>
                </a:gridCol>
                <a:gridCol w="699247">
                  <a:extLst>
                    <a:ext uri="{9D8B030D-6E8A-4147-A177-3AD203B41FA5}">
                      <a16:colId xmlns:a16="http://schemas.microsoft.com/office/drawing/2014/main" val="1928473481"/>
                    </a:ext>
                  </a:extLst>
                </a:gridCol>
                <a:gridCol w="699247">
                  <a:extLst>
                    <a:ext uri="{9D8B030D-6E8A-4147-A177-3AD203B41FA5}">
                      <a16:colId xmlns:a16="http://schemas.microsoft.com/office/drawing/2014/main" val="2246500354"/>
                    </a:ext>
                  </a:extLst>
                </a:gridCol>
                <a:gridCol w="667939">
                  <a:extLst>
                    <a:ext uri="{9D8B030D-6E8A-4147-A177-3AD203B41FA5}">
                      <a16:colId xmlns:a16="http://schemas.microsoft.com/office/drawing/2014/main" val="3876869701"/>
                    </a:ext>
                  </a:extLst>
                </a:gridCol>
              </a:tblGrid>
              <a:tr h="717664">
                <a:tc>
                  <a:txBody>
                    <a:bodyPr/>
                    <a:lstStyle/>
                    <a:p>
                      <a:pPr algn="ctr" fontAlgn="ctr"/>
                      <a:r>
                        <a:rPr lang="en-IN" sz="900" b="1" i="0" u="none" strike="noStrike">
                          <a:solidFill>
                            <a:srgbClr val="7C0849"/>
                          </a:solidFill>
                          <a:effectLst/>
                          <a:latin typeface="Aptos Narrow" panose="020B0004020202020204" pitchFamily="34" charset="0"/>
                        </a:rPr>
                        <a:t>B2C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Offline</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0" i="0" u="none" strike="noStrike">
                          <a:solidFill>
                            <a:srgbClr val="000000"/>
                          </a:solidFill>
                          <a:effectLst/>
                          <a:latin typeface="Aptos Narrow" panose="020B0004020202020204" pitchFamily="34" charset="0"/>
                        </a:rPr>
                        <a:t>Majorly </a:t>
                      </a:r>
                      <a:br>
                        <a:rPr lang="en-IN" sz="900" b="0"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B2B</a:t>
                      </a:r>
                      <a:endParaRPr lang="en-IN" sz="900" b="0"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B2C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Offline</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E-comm</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B2C</a:t>
                      </a:r>
                      <a:r>
                        <a:rPr lang="en-IN" sz="900" b="0" i="0" u="none" strike="noStrike">
                          <a:solidFill>
                            <a:srgbClr val="000000"/>
                          </a:solidFill>
                          <a:effectLst/>
                          <a:latin typeface="Aptos Narrow" panose="020B0004020202020204" pitchFamily="34" charset="0"/>
                        </a:rPr>
                        <a:t> </a:t>
                      </a:r>
                      <a:br>
                        <a:rPr lang="en-IN" sz="900" b="0" i="0" u="none" strike="noStrike">
                          <a:solidFill>
                            <a:srgbClr val="000000"/>
                          </a:solidFill>
                          <a:effectLst/>
                          <a:latin typeface="Aptos Narrow" panose="020B0004020202020204" pitchFamily="34" charset="0"/>
                        </a:rPr>
                      </a:br>
                      <a:r>
                        <a:rPr lang="en-IN" sz="900" b="0" i="0" u="none" strike="noStrike">
                          <a:solidFill>
                            <a:srgbClr val="000000"/>
                          </a:solidFill>
                          <a:effectLst/>
                          <a:latin typeface="Aptos Narrow" panose="020B0004020202020204" pitchFamily="34" charset="0"/>
                        </a:rPr>
                        <a:t>Offline</a:t>
                      </a:r>
                      <a:endParaRPr lang="en-IN" sz="900" b="1" i="0" u="none" strike="noStrike">
                        <a:solidFill>
                          <a:srgbClr val="000000"/>
                        </a:solidFill>
                        <a:effectLst/>
                        <a:latin typeface="Aptos Narrow" panose="020B0004020202020204" pitchFamily="34" charset="0"/>
                      </a:endParaRP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B2B</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326119"/>
                  </a:ext>
                </a:extLst>
              </a:tr>
            </a:tbl>
          </a:graphicData>
        </a:graphic>
      </p:graphicFrame>
      <p:graphicFrame>
        <p:nvGraphicFramePr>
          <p:cNvPr id="38" name="Table 37">
            <a:extLst>
              <a:ext uri="{FF2B5EF4-FFF2-40B4-BE49-F238E27FC236}">
                <a16:creationId xmlns:a16="http://schemas.microsoft.com/office/drawing/2014/main" id="{E75B40E2-94D2-3DD3-59FF-8B2C4C3916CC}"/>
              </a:ext>
            </a:extLst>
          </p:cNvPr>
          <p:cNvGraphicFramePr>
            <a:graphicFrameLocks noGrp="1"/>
          </p:cNvGraphicFramePr>
          <p:nvPr/>
        </p:nvGraphicFramePr>
        <p:xfrm>
          <a:off x="908020" y="5118123"/>
          <a:ext cx="9058903" cy="682788"/>
        </p:xfrm>
        <a:graphic>
          <a:graphicData uri="http://schemas.openxmlformats.org/drawingml/2006/table">
            <a:tbl>
              <a:tblPr/>
              <a:tblGrid>
                <a:gridCol w="699247">
                  <a:extLst>
                    <a:ext uri="{9D8B030D-6E8A-4147-A177-3AD203B41FA5}">
                      <a16:colId xmlns:a16="http://schemas.microsoft.com/office/drawing/2014/main" val="1782022600"/>
                    </a:ext>
                  </a:extLst>
                </a:gridCol>
                <a:gridCol w="699247">
                  <a:extLst>
                    <a:ext uri="{9D8B030D-6E8A-4147-A177-3AD203B41FA5}">
                      <a16:colId xmlns:a16="http://schemas.microsoft.com/office/drawing/2014/main" val="3735057602"/>
                    </a:ext>
                  </a:extLst>
                </a:gridCol>
                <a:gridCol w="699247">
                  <a:extLst>
                    <a:ext uri="{9D8B030D-6E8A-4147-A177-3AD203B41FA5}">
                      <a16:colId xmlns:a16="http://schemas.microsoft.com/office/drawing/2014/main" val="2164486274"/>
                    </a:ext>
                  </a:extLst>
                </a:gridCol>
                <a:gridCol w="699247">
                  <a:extLst>
                    <a:ext uri="{9D8B030D-6E8A-4147-A177-3AD203B41FA5}">
                      <a16:colId xmlns:a16="http://schemas.microsoft.com/office/drawing/2014/main" val="1944133920"/>
                    </a:ext>
                  </a:extLst>
                </a:gridCol>
                <a:gridCol w="699247">
                  <a:extLst>
                    <a:ext uri="{9D8B030D-6E8A-4147-A177-3AD203B41FA5}">
                      <a16:colId xmlns:a16="http://schemas.microsoft.com/office/drawing/2014/main" val="2776720432"/>
                    </a:ext>
                  </a:extLst>
                </a:gridCol>
                <a:gridCol w="699247">
                  <a:extLst>
                    <a:ext uri="{9D8B030D-6E8A-4147-A177-3AD203B41FA5}">
                      <a16:colId xmlns:a16="http://schemas.microsoft.com/office/drawing/2014/main" val="4127768316"/>
                    </a:ext>
                  </a:extLst>
                </a:gridCol>
                <a:gridCol w="699247">
                  <a:extLst>
                    <a:ext uri="{9D8B030D-6E8A-4147-A177-3AD203B41FA5}">
                      <a16:colId xmlns:a16="http://schemas.microsoft.com/office/drawing/2014/main" val="1017892056"/>
                    </a:ext>
                  </a:extLst>
                </a:gridCol>
                <a:gridCol w="699247">
                  <a:extLst>
                    <a:ext uri="{9D8B030D-6E8A-4147-A177-3AD203B41FA5}">
                      <a16:colId xmlns:a16="http://schemas.microsoft.com/office/drawing/2014/main" val="951077297"/>
                    </a:ext>
                  </a:extLst>
                </a:gridCol>
                <a:gridCol w="699247">
                  <a:extLst>
                    <a:ext uri="{9D8B030D-6E8A-4147-A177-3AD203B41FA5}">
                      <a16:colId xmlns:a16="http://schemas.microsoft.com/office/drawing/2014/main" val="4037817797"/>
                    </a:ext>
                  </a:extLst>
                </a:gridCol>
                <a:gridCol w="699247">
                  <a:extLst>
                    <a:ext uri="{9D8B030D-6E8A-4147-A177-3AD203B41FA5}">
                      <a16:colId xmlns:a16="http://schemas.microsoft.com/office/drawing/2014/main" val="1670946539"/>
                    </a:ext>
                  </a:extLst>
                </a:gridCol>
                <a:gridCol w="699247">
                  <a:extLst>
                    <a:ext uri="{9D8B030D-6E8A-4147-A177-3AD203B41FA5}">
                      <a16:colId xmlns:a16="http://schemas.microsoft.com/office/drawing/2014/main" val="1194071963"/>
                    </a:ext>
                  </a:extLst>
                </a:gridCol>
                <a:gridCol w="699247">
                  <a:extLst>
                    <a:ext uri="{9D8B030D-6E8A-4147-A177-3AD203B41FA5}">
                      <a16:colId xmlns:a16="http://schemas.microsoft.com/office/drawing/2014/main" val="3373913275"/>
                    </a:ext>
                  </a:extLst>
                </a:gridCol>
                <a:gridCol w="667939">
                  <a:extLst>
                    <a:ext uri="{9D8B030D-6E8A-4147-A177-3AD203B41FA5}">
                      <a16:colId xmlns:a16="http://schemas.microsoft.com/office/drawing/2014/main" val="1634342487"/>
                    </a:ext>
                  </a:extLst>
                </a:gridCol>
              </a:tblGrid>
              <a:tr h="682788">
                <a:tc>
                  <a:txBody>
                    <a:bodyPr/>
                    <a:lstStyle/>
                    <a:p>
                      <a:pPr algn="ctr" fontAlgn="ctr"/>
                      <a:r>
                        <a:rPr lang="en-IN" sz="900" b="1" i="0" u="none" strike="noStrike">
                          <a:solidFill>
                            <a:srgbClr val="7C0849"/>
                          </a:solidFill>
                          <a:effectLst/>
                          <a:latin typeface="Aptos Narrow" panose="020B0004020202020204" pitchFamily="34" charset="0"/>
                        </a:rPr>
                        <a:t>Retail </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a:t>
                      </a:r>
                      <a:br>
                        <a:rPr lang="en-IN" sz="900" b="1" i="0" u="none" strike="noStrike">
                          <a:solidFill>
                            <a:srgbClr val="7C0849"/>
                          </a:solidFill>
                          <a:effectLst/>
                          <a:latin typeface="Aptos Narrow" panose="020B0004020202020204" pitchFamily="34" charset="0"/>
                        </a:rPr>
                      </a:br>
                      <a:r>
                        <a:rPr lang="en-IN" sz="900" b="1" i="0" u="none" strike="noStrike">
                          <a:solidFill>
                            <a:srgbClr val="7C0849"/>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28575" cap="flat" cmpd="sng" algn="ctr">
                      <a:solidFill>
                        <a:srgbClr val="7C084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Retail</a:t>
                      </a:r>
                    </a:p>
                    <a:p>
                      <a:pPr algn="ctr" fontAlgn="ctr"/>
                      <a:r>
                        <a:rPr lang="en-IN" sz="900" b="1" i="0" u="none" strike="noStrike">
                          <a:solidFill>
                            <a:srgbClr val="000000"/>
                          </a:solidFill>
                          <a:effectLst/>
                          <a:latin typeface="Aptos Narrow" panose="020B0004020202020204" pitchFamily="34" charset="0"/>
                        </a:rPr>
                        <a:t>+</a:t>
                      </a:r>
                    </a:p>
                    <a:p>
                      <a:pPr algn="ctr" fontAlgn="ctr"/>
                      <a:r>
                        <a:rPr lang="en-IN" sz="900" b="1" i="0" u="none" strike="noStrike">
                          <a:solidFill>
                            <a:srgbClr val="000000"/>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rgbClr val="000000"/>
                          </a:solidFill>
                          <a:effectLst/>
                          <a:latin typeface="Aptos Narrow" panose="020B0004020202020204" pitchFamily="34" charset="0"/>
                        </a:rPr>
                        <a:t>Majority </a:t>
                      </a:r>
                      <a:br>
                        <a:rPr lang="en-IN" sz="900" b="1" i="0" u="none" strike="noStrike">
                          <a:solidFill>
                            <a:srgbClr val="000000"/>
                          </a:solidFill>
                          <a:effectLst/>
                          <a:latin typeface="Aptos Narrow" panose="020B0004020202020204" pitchFamily="34" charset="0"/>
                        </a:rPr>
                      </a:br>
                      <a:r>
                        <a:rPr lang="en-IN" sz="900" b="1" i="0" u="none" strike="noStrike">
                          <a:solidFill>
                            <a:srgbClr val="000000"/>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Retail </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a:t>
                      </a:r>
                      <a:br>
                        <a:rPr lang="en-IN" sz="900" b="1" i="0" u="none" strike="noStrike">
                          <a:solidFill>
                            <a:schemeClr val="tx1"/>
                          </a:solidFill>
                          <a:effectLst/>
                          <a:latin typeface="Aptos Narrow" panose="020B0004020202020204" pitchFamily="34" charset="0"/>
                        </a:rPr>
                      </a:br>
                      <a:r>
                        <a:rPr lang="en-IN" sz="900" b="1" i="0" u="none" strike="noStrike">
                          <a:solidFill>
                            <a:schemeClr val="tx1"/>
                          </a:solidFill>
                          <a:effectLst/>
                          <a:latin typeface="Aptos Narrow" panose="020B0004020202020204" pitchFamily="34" charset="0"/>
                        </a:rPr>
                        <a:t> Manufacture</a:t>
                      </a:r>
                    </a:p>
                  </a:txBody>
                  <a:tcPr marL="6216" marR="6216" marT="621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ctr" fontAlgn="ctr"/>
                      <a:r>
                        <a:rPr lang="en-IN" sz="900" b="1" i="0" u="none" strike="noStrike">
                          <a:solidFill>
                            <a:schemeClr val="tx1"/>
                          </a:solidFill>
                          <a:effectLst/>
                          <a:latin typeface="Aptos Narrow" panose="020B0004020202020204" pitchFamily="34" charset="0"/>
                        </a:rPr>
                        <a:t>Manufacture</a:t>
                      </a:r>
                    </a:p>
                  </a:txBody>
                  <a:tcPr marL="6216" marR="6216" marT="6216" marB="0" anchor="ctr">
                    <a:lnL w="12700"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693322"/>
                  </a:ext>
                </a:extLst>
              </a:tr>
            </a:tbl>
          </a:graphicData>
        </a:graphic>
      </p:graphicFrame>
      <p:graphicFrame>
        <p:nvGraphicFramePr>
          <p:cNvPr id="45" name="Table 44">
            <a:extLst>
              <a:ext uri="{FF2B5EF4-FFF2-40B4-BE49-F238E27FC236}">
                <a16:creationId xmlns:a16="http://schemas.microsoft.com/office/drawing/2014/main" id="{CAA04969-B280-3E23-9D4C-96C83510AD39}"/>
              </a:ext>
            </a:extLst>
          </p:cNvPr>
          <p:cNvGraphicFramePr>
            <a:graphicFrameLocks noGrp="1"/>
          </p:cNvGraphicFramePr>
          <p:nvPr/>
        </p:nvGraphicFramePr>
        <p:xfrm>
          <a:off x="9986606" y="1434405"/>
          <a:ext cx="2029011" cy="878849"/>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919524917"/>
                    </a:ext>
                  </a:extLst>
                </a:gridCol>
              </a:tblGrid>
              <a:tr h="36868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Key Insights </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900" b="1" i="0" u="none" strike="noStrike">
                          <a:solidFill>
                            <a:sysClr val="windowText" lastClr="000000"/>
                          </a:solidFill>
                          <a:effectLst/>
                          <a:latin typeface="Aptos Narrow" panose="020B0004020202020204" pitchFamily="34" charset="0"/>
                        </a:rPr>
                        <a:t>(Malabar Gold &amp; Diamonds Vs Peers)</a:t>
                      </a:r>
                      <a:endParaRPr lang="en-IN" sz="900" b="1" i="0" u="none" strike="noStrike">
                        <a:solidFill>
                          <a:schemeClr val="bg1"/>
                        </a:solidFill>
                        <a:effectLst/>
                        <a:latin typeface="Aptos Narrow" panose="020B0004020202020204" pitchFamily="34" charset="0"/>
                      </a:endParaRPr>
                    </a:p>
                  </a:txBody>
                  <a:tcPr marL="5636" marR="5636" marT="5636" marB="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solidFill>
                      <a:srgbClr val="F0CD87"/>
                    </a:solidFill>
                  </a:tcPr>
                </a:tc>
                <a:extLst>
                  <a:ext uri="{0D108BD9-81ED-4DB2-BD59-A6C34878D82A}">
                    <a16:rowId xmlns:a16="http://schemas.microsoft.com/office/drawing/2014/main" val="2132716710"/>
                  </a:ext>
                </a:extLst>
              </a:tr>
              <a:tr h="510168">
                <a:tc>
                  <a:txBody>
                    <a:bodyPr/>
                    <a:lstStyle/>
                    <a:p>
                      <a:pPr algn="l" fontAlgn="ctr"/>
                      <a:r>
                        <a:rPr lang="en-US" sz="900" dirty="0"/>
                        <a:t>Malabar is among the top revenue generators, indicating </a:t>
                      </a:r>
                      <a:r>
                        <a:rPr lang="en-US" sz="900" b="1" dirty="0"/>
                        <a:t>robust market demand</a:t>
                      </a:r>
                      <a:endParaRPr lang="en-IN" sz="900" b="1" i="0" u="none" strike="noStrike" dirty="0">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746943429"/>
                  </a:ext>
                </a:extLst>
              </a:tr>
            </a:tbl>
          </a:graphicData>
        </a:graphic>
      </p:graphicFrame>
      <p:graphicFrame>
        <p:nvGraphicFramePr>
          <p:cNvPr id="46" name="Table 45">
            <a:extLst>
              <a:ext uri="{FF2B5EF4-FFF2-40B4-BE49-F238E27FC236}">
                <a16:creationId xmlns:a16="http://schemas.microsoft.com/office/drawing/2014/main" id="{B707CC62-27BC-4946-F8A1-653A0A5404A6}"/>
              </a:ext>
            </a:extLst>
          </p:cNvPr>
          <p:cNvGraphicFramePr>
            <a:graphicFrameLocks noGrp="1"/>
          </p:cNvGraphicFramePr>
          <p:nvPr/>
        </p:nvGraphicFramePr>
        <p:xfrm>
          <a:off x="9986606" y="2314952"/>
          <a:ext cx="2029011" cy="50292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2536857750"/>
                    </a:ext>
                  </a:extLst>
                </a:gridCol>
              </a:tblGrid>
              <a:tr h="497833">
                <a:tc>
                  <a:txBody>
                    <a:bodyPr/>
                    <a:lstStyle/>
                    <a:p>
                      <a:pPr algn="l" fontAlgn="ctr"/>
                      <a:r>
                        <a:rPr lang="en-US" sz="900"/>
                        <a:t>Lower debt(0.93) compared to major competitors reflects </a:t>
                      </a:r>
                      <a:r>
                        <a:rPr lang="en-US" sz="900" b="1"/>
                        <a:t>good financial health and growth flexibility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759529839"/>
                  </a:ext>
                </a:extLst>
              </a:tr>
            </a:tbl>
          </a:graphicData>
        </a:graphic>
      </p:graphicFrame>
      <p:graphicFrame>
        <p:nvGraphicFramePr>
          <p:cNvPr id="47" name="Table 46">
            <a:extLst>
              <a:ext uri="{FF2B5EF4-FFF2-40B4-BE49-F238E27FC236}">
                <a16:creationId xmlns:a16="http://schemas.microsoft.com/office/drawing/2014/main" id="{2358D189-7E36-09FA-B15E-21CD01032A9F}"/>
              </a:ext>
            </a:extLst>
          </p:cNvPr>
          <p:cNvGraphicFramePr>
            <a:graphicFrameLocks noGrp="1"/>
          </p:cNvGraphicFramePr>
          <p:nvPr/>
        </p:nvGraphicFramePr>
        <p:xfrm>
          <a:off x="9986606" y="2819570"/>
          <a:ext cx="2029011" cy="50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56076799"/>
                    </a:ext>
                  </a:extLst>
                </a:gridCol>
              </a:tblGrid>
              <a:tr h="504000">
                <a:tc>
                  <a:txBody>
                    <a:bodyPr/>
                    <a:lstStyle/>
                    <a:p>
                      <a:pPr algn="l" fontAlgn="ctr"/>
                      <a:r>
                        <a:rPr lang="en-US" sz="900" b="1"/>
                        <a:t>Strong regional expertise and brand recognition in South India,</a:t>
                      </a:r>
                      <a:r>
                        <a:rPr lang="en-US" sz="900"/>
                        <a:t> competing with Kalyan &amp; </a:t>
                      </a:r>
                      <a:r>
                        <a:rPr lang="en-US" sz="900" err="1"/>
                        <a:t>Joyalukkas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623973056"/>
                  </a:ext>
                </a:extLst>
              </a:tr>
            </a:tbl>
          </a:graphicData>
        </a:graphic>
      </p:graphicFrame>
      <p:graphicFrame>
        <p:nvGraphicFramePr>
          <p:cNvPr id="48" name="Table 47">
            <a:extLst>
              <a:ext uri="{FF2B5EF4-FFF2-40B4-BE49-F238E27FC236}">
                <a16:creationId xmlns:a16="http://schemas.microsoft.com/office/drawing/2014/main" id="{80E8E3C1-C5D7-C0CB-2A77-1B9FA2202A50}"/>
              </a:ext>
            </a:extLst>
          </p:cNvPr>
          <p:cNvGraphicFramePr>
            <a:graphicFrameLocks noGrp="1"/>
          </p:cNvGraphicFramePr>
          <p:nvPr/>
        </p:nvGraphicFramePr>
        <p:xfrm>
          <a:off x="9986606" y="3325267"/>
          <a:ext cx="2029011" cy="50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1055607541"/>
                    </a:ext>
                  </a:extLst>
                </a:gridCol>
              </a:tblGrid>
              <a:tr h="504000">
                <a:tc>
                  <a:txBody>
                    <a:bodyPr/>
                    <a:lstStyle/>
                    <a:p>
                      <a:pPr algn="l" fontAlgn="ctr"/>
                      <a:r>
                        <a:rPr lang="en-US" sz="900"/>
                        <a:t>Broad national footprint, behind Titan (750) indicating </a:t>
                      </a:r>
                      <a:r>
                        <a:rPr lang="en-US" sz="900" b="1"/>
                        <a:t>extensive operational scale and strong reach</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360278194"/>
                  </a:ext>
                </a:extLst>
              </a:tr>
            </a:tbl>
          </a:graphicData>
        </a:graphic>
      </p:graphicFrame>
      <p:graphicFrame>
        <p:nvGraphicFramePr>
          <p:cNvPr id="49" name="Table 48">
            <a:extLst>
              <a:ext uri="{FF2B5EF4-FFF2-40B4-BE49-F238E27FC236}">
                <a16:creationId xmlns:a16="http://schemas.microsoft.com/office/drawing/2014/main" id="{8F1A3E9D-CDCA-6D51-7696-6B0B7A5D0259}"/>
              </a:ext>
            </a:extLst>
          </p:cNvPr>
          <p:cNvGraphicFramePr>
            <a:graphicFrameLocks noGrp="1"/>
          </p:cNvGraphicFramePr>
          <p:nvPr/>
        </p:nvGraphicFramePr>
        <p:xfrm>
          <a:off x="9986606" y="3830964"/>
          <a:ext cx="2029011" cy="5688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4230626982"/>
                    </a:ext>
                  </a:extLst>
                </a:gridCol>
              </a:tblGrid>
              <a:tr h="568800">
                <a:tc>
                  <a:txBody>
                    <a:bodyPr/>
                    <a:lstStyle/>
                    <a:p>
                      <a:pPr algn="l" fontAlgn="ctr"/>
                      <a:r>
                        <a:rPr lang="en-US" sz="900" b="1"/>
                        <a:t>Market leader internationally</a:t>
                      </a:r>
                      <a:r>
                        <a:rPr lang="en-US" sz="900"/>
                        <a:t>, far ahead of </a:t>
                      </a:r>
                      <a:r>
                        <a:rPr lang="en-US" sz="900" err="1"/>
                        <a:t>Joyalukkas</a:t>
                      </a:r>
                      <a:r>
                        <a:rPr lang="en-US" sz="900"/>
                        <a:t> (55), capturing global demand effectively</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516316676"/>
                  </a:ext>
                </a:extLst>
              </a:tr>
            </a:tbl>
          </a:graphicData>
        </a:graphic>
      </p:graphicFrame>
      <p:graphicFrame>
        <p:nvGraphicFramePr>
          <p:cNvPr id="50" name="Table 49">
            <a:extLst>
              <a:ext uri="{FF2B5EF4-FFF2-40B4-BE49-F238E27FC236}">
                <a16:creationId xmlns:a16="http://schemas.microsoft.com/office/drawing/2014/main" id="{EFFD784A-2863-544F-49D6-4D1BE2379984}"/>
              </a:ext>
            </a:extLst>
          </p:cNvPr>
          <p:cNvGraphicFramePr>
            <a:graphicFrameLocks noGrp="1"/>
          </p:cNvGraphicFramePr>
          <p:nvPr/>
        </p:nvGraphicFramePr>
        <p:xfrm>
          <a:off x="9986606" y="4401462"/>
          <a:ext cx="2029011" cy="7164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144830594"/>
                    </a:ext>
                  </a:extLst>
                </a:gridCol>
              </a:tblGrid>
              <a:tr h="716400">
                <a:tc>
                  <a:txBody>
                    <a:bodyPr/>
                    <a:lstStyle/>
                    <a:p>
                      <a:pPr algn="l" fontAlgn="ctr"/>
                      <a:r>
                        <a:rPr lang="en-US" sz="900"/>
                        <a:t>Matches Titan and Kalyan’s omnichannel strategy, ensuring </a:t>
                      </a:r>
                      <a:r>
                        <a:rPr lang="en-US" sz="900" b="1"/>
                        <a:t>adaptability to evolving consumer trends</a:t>
                      </a:r>
                      <a:endParaRPr lang="en-IN" sz="900" b="1" i="0" u="none" strike="noStrike">
                        <a:solidFill>
                          <a:srgbClr val="000000"/>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9525"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1625261993"/>
                  </a:ext>
                </a:extLst>
              </a:tr>
            </a:tbl>
          </a:graphicData>
        </a:graphic>
      </p:graphicFrame>
      <p:graphicFrame>
        <p:nvGraphicFramePr>
          <p:cNvPr id="51" name="Table 50">
            <a:extLst>
              <a:ext uri="{FF2B5EF4-FFF2-40B4-BE49-F238E27FC236}">
                <a16:creationId xmlns:a16="http://schemas.microsoft.com/office/drawing/2014/main" id="{95AB5F2D-98F0-6650-A4A3-66E8BEC57D8B}"/>
              </a:ext>
            </a:extLst>
          </p:cNvPr>
          <p:cNvGraphicFramePr>
            <a:graphicFrameLocks noGrp="1"/>
          </p:cNvGraphicFramePr>
          <p:nvPr/>
        </p:nvGraphicFramePr>
        <p:xfrm>
          <a:off x="9986606" y="5119559"/>
          <a:ext cx="2029011" cy="684000"/>
        </p:xfrm>
        <a:graphic>
          <a:graphicData uri="http://schemas.openxmlformats.org/drawingml/2006/table">
            <a:tbl>
              <a:tblPr>
                <a:tableStyleId>{5C22544A-7EE6-4342-B048-85BDC9FD1C3A}</a:tableStyleId>
              </a:tblPr>
              <a:tblGrid>
                <a:gridCol w="2029011">
                  <a:extLst>
                    <a:ext uri="{9D8B030D-6E8A-4147-A177-3AD203B41FA5}">
                      <a16:colId xmlns:a16="http://schemas.microsoft.com/office/drawing/2014/main" val="3662866087"/>
                    </a:ext>
                  </a:extLst>
                </a:gridCol>
              </a:tblGrid>
              <a:tr h="684000">
                <a:tc>
                  <a:txBody>
                    <a:bodyPr/>
                    <a:lstStyle/>
                    <a:p>
                      <a:pPr algn="l" fontAlgn="ctr"/>
                      <a:r>
                        <a:rPr lang="en-US" sz="900"/>
                        <a:t>Vertical integration is similar to companies like Kalyan and Titan, ensuring </a:t>
                      </a:r>
                      <a:r>
                        <a:rPr lang="en-US" sz="900" b="1"/>
                        <a:t>cost efficiency and value control</a:t>
                      </a:r>
                      <a:endParaRPr lang="en-IN" sz="900" b="1" i="0" u="none" strike="noStrike">
                        <a:solidFill>
                          <a:schemeClr val="tx1"/>
                        </a:solidFill>
                        <a:effectLst/>
                        <a:latin typeface="Aptos Narrow" panose="020B0004020202020204" pitchFamily="34" charset="0"/>
                      </a:endParaRPr>
                    </a:p>
                  </a:txBody>
                  <a:tcPr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952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527097162"/>
                  </a:ext>
                </a:extLst>
              </a:tr>
            </a:tbl>
          </a:graphicData>
        </a:graphic>
      </p:graphicFrame>
      <p:grpSp>
        <p:nvGrpSpPr>
          <p:cNvPr id="60" name="Group 59">
            <a:extLst>
              <a:ext uri="{FF2B5EF4-FFF2-40B4-BE49-F238E27FC236}">
                <a16:creationId xmlns:a16="http://schemas.microsoft.com/office/drawing/2014/main" id="{8739F82E-D88C-CB84-119E-5511AC7E2BEC}"/>
              </a:ext>
            </a:extLst>
          </p:cNvPr>
          <p:cNvGrpSpPr/>
          <p:nvPr/>
        </p:nvGrpSpPr>
        <p:grpSpPr>
          <a:xfrm>
            <a:off x="1611283" y="848102"/>
            <a:ext cx="7001952" cy="5593004"/>
            <a:chOff x="1611283" y="848102"/>
            <a:chExt cx="7001952" cy="5593004"/>
          </a:xfrm>
        </p:grpSpPr>
        <p:pic>
          <p:nvPicPr>
            <p:cNvPr id="55" name="Picture 54" descr="Titan Company - Wikipedia">
              <a:extLst>
                <a:ext uri="{FF2B5EF4-FFF2-40B4-BE49-F238E27FC236}">
                  <a16:creationId xmlns:a16="http://schemas.microsoft.com/office/drawing/2014/main" id="{65AAB94B-97F5-CBD2-BE1D-43C5FB17124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671107" y="5878936"/>
              <a:ext cx="592625" cy="5262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 descr="Kalyan Jewellers">
              <a:extLst>
                <a:ext uri="{FF2B5EF4-FFF2-40B4-BE49-F238E27FC236}">
                  <a16:creationId xmlns:a16="http://schemas.microsoft.com/office/drawing/2014/main" id="{0926413D-FFAA-0D4A-6605-3EFF3F61284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2393145" y="5824303"/>
              <a:ext cx="527284" cy="6168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6" descr="Senco Gold &amp; Diamonds">
              <a:extLst>
                <a:ext uri="{FF2B5EF4-FFF2-40B4-BE49-F238E27FC236}">
                  <a16:creationId xmlns:a16="http://schemas.microsoft.com/office/drawing/2014/main" id="{79B99D96-C171-647A-A606-61D546DE66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6456" y="5893525"/>
              <a:ext cx="438801" cy="43880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4">
              <a:extLst>
                <a:ext uri="{FF2B5EF4-FFF2-40B4-BE49-F238E27FC236}">
                  <a16:creationId xmlns:a16="http://schemas.microsoft.com/office/drawing/2014/main" id="{19DDC9DD-50DB-C559-4B13-A64E0473AEF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414" t="9445" r="9018" b="4579"/>
            <a:stretch/>
          </p:blipFill>
          <p:spPr bwMode="auto">
            <a:xfrm>
              <a:off x="8024736" y="5941442"/>
              <a:ext cx="465344" cy="356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Thangamayil Jewellery announces 1:1 bonus">
              <a:extLst>
                <a:ext uri="{FF2B5EF4-FFF2-40B4-BE49-F238E27FC236}">
                  <a16:creationId xmlns:a16="http://schemas.microsoft.com/office/drawing/2014/main" id="{FA7FF648-F623-03AB-5594-39AEC74ABDA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5918838" y="5850254"/>
              <a:ext cx="522752" cy="56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JoyalukkasB2B Solution - Corporate Gifiting">
              <a:extLst>
                <a:ext uri="{FF2B5EF4-FFF2-40B4-BE49-F238E27FC236}">
                  <a16:creationId xmlns:a16="http://schemas.microsoft.com/office/drawing/2014/main" id="{8F9763B9-CB34-E36A-2839-70F281E54CF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9011" y="5858099"/>
              <a:ext cx="549182" cy="549182"/>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a:extLst>
                <a:ext uri="{FF2B5EF4-FFF2-40B4-BE49-F238E27FC236}">
                  <a16:creationId xmlns:a16="http://schemas.microsoft.com/office/drawing/2014/main" id="{CD0E5540-F543-D97A-F9F0-8CDDF41CF2B8}"/>
                </a:ext>
              </a:extLst>
            </p:cNvPr>
            <p:cNvSpPr/>
            <p:nvPr/>
          </p:nvSpPr>
          <p:spPr>
            <a:xfrm>
              <a:off x="1611283" y="848103"/>
              <a:ext cx="708664" cy="5593003"/>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B73B8DD-6BD6-0E7E-4076-E653FABF5158}"/>
                </a:ext>
              </a:extLst>
            </p:cNvPr>
            <p:cNvSpPr/>
            <p:nvPr/>
          </p:nvSpPr>
          <p:spPr>
            <a:xfrm>
              <a:off x="2322483" y="848103"/>
              <a:ext cx="694593"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87D90248-1FF2-4EA3-742E-11CF651609D6}"/>
                </a:ext>
              </a:extLst>
            </p:cNvPr>
            <p:cNvSpPr/>
            <p:nvPr/>
          </p:nvSpPr>
          <p:spPr>
            <a:xfrm>
              <a:off x="3020983" y="848103"/>
              <a:ext cx="68933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477BA620-3CA5-8D64-3FD9-3D31C002F6E4}"/>
                </a:ext>
              </a:extLst>
            </p:cNvPr>
            <p:cNvSpPr/>
            <p:nvPr/>
          </p:nvSpPr>
          <p:spPr>
            <a:xfrm>
              <a:off x="58149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40906492-1710-7B6E-3706-96B0AF40D31C}"/>
                </a:ext>
              </a:extLst>
            </p:cNvPr>
            <p:cNvSpPr/>
            <p:nvPr/>
          </p:nvSpPr>
          <p:spPr>
            <a:xfrm>
              <a:off x="6513483" y="848103"/>
              <a:ext cx="699218"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EA67507-DE7D-7CD2-5577-6E30732BFDA0}"/>
                </a:ext>
              </a:extLst>
            </p:cNvPr>
            <p:cNvSpPr/>
            <p:nvPr/>
          </p:nvSpPr>
          <p:spPr>
            <a:xfrm>
              <a:off x="7904571" y="848102"/>
              <a:ext cx="708664" cy="5587200"/>
            </a:xfrm>
            <a:prstGeom prst="roundRect">
              <a:avLst/>
            </a:prstGeom>
            <a:no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Table 4">
            <a:extLst>
              <a:ext uri="{FF2B5EF4-FFF2-40B4-BE49-F238E27FC236}">
                <a16:creationId xmlns:a16="http://schemas.microsoft.com/office/drawing/2014/main" id="{1447443D-7977-A90E-EDD7-4004894AD5CB}"/>
              </a:ext>
            </a:extLst>
          </p:cNvPr>
          <p:cNvGraphicFramePr>
            <a:graphicFrameLocks noGrp="1"/>
          </p:cNvGraphicFramePr>
          <p:nvPr/>
        </p:nvGraphicFramePr>
        <p:xfrm>
          <a:off x="182496" y="1831202"/>
          <a:ext cx="730556" cy="489600"/>
        </p:xfrm>
        <a:graphic>
          <a:graphicData uri="http://schemas.openxmlformats.org/drawingml/2006/table">
            <a:tbl>
              <a:tblPr/>
              <a:tblGrid>
                <a:gridCol w="730556">
                  <a:extLst>
                    <a:ext uri="{9D8B030D-6E8A-4147-A177-3AD203B41FA5}">
                      <a16:colId xmlns:a16="http://schemas.microsoft.com/office/drawing/2014/main" val="2075084906"/>
                    </a:ext>
                  </a:extLst>
                </a:gridCol>
              </a:tblGrid>
              <a:tr h="489600">
                <a:tc>
                  <a:txBody>
                    <a:bodyPr/>
                    <a:lstStyle/>
                    <a:p>
                      <a:pPr algn="ctr" fontAlgn="ctr"/>
                      <a:r>
                        <a:rPr lang="en-IN" sz="900" b="1" i="0" u="none" strike="noStrike">
                          <a:solidFill>
                            <a:schemeClr val="bg1"/>
                          </a:solidFill>
                          <a:effectLst/>
                          <a:latin typeface="Aptos Narrow" panose="020B0004020202020204" pitchFamily="34" charset="0"/>
                        </a:rPr>
                        <a:t>Sales (Cr)</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13391225"/>
                  </a:ext>
                </a:extLst>
              </a:tr>
            </a:tbl>
          </a:graphicData>
        </a:graphic>
      </p:graphicFrame>
      <p:graphicFrame>
        <p:nvGraphicFramePr>
          <p:cNvPr id="7" name="Table 6">
            <a:extLst>
              <a:ext uri="{FF2B5EF4-FFF2-40B4-BE49-F238E27FC236}">
                <a16:creationId xmlns:a16="http://schemas.microsoft.com/office/drawing/2014/main" id="{A4017427-FA6D-A2DB-A455-18F755564340}"/>
              </a:ext>
            </a:extLst>
          </p:cNvPr>
          <p:cNvGraphicFramePr>
            <a:graphicFrameLocks noGrp="1"/>
          </p:cNvGraphicFramePr>
          <p:nvPr/>
        </p:nvGraphicFramePr>
        <p:xfrm>
          <a:off x="182496" y="2330377"/>
          <a:ext cx="730556" cy="489479"/>
        </p:xfrm>
        <a:graphic>
          <a:graphicData uri="http://schemas.openxmlformats.org/drawingml/2006/table">
            <a:tbl>
              <a:tblPr/>
              <a:tblGrid>
                <a:gridCol w="730556">
                  <a:extLst>
                    <a:ext uri="{9D8B030D-6E8A-4147-A177-3AD203B41FA5}">
                      <a16:colId xmlns:a16="http://schemas.microsoft.com/office/drawing/2014/main" val="2483535590"/>
                    </a:ext>
                  </a:extLst>
                </a:gridCol>
              </a:tblGrid>
              <a:tr h="489479">
                <a:tc>
                  <a:txBody>
                    <a:bodyPr/>
                    <a:lstStyle/>
                    <a:p>
                      <a:pPr algn="ctr" fontAlgn="ctr"/>
                      <a:r>
                        <a:rPr lang="en-IN" sz="900" b="1" i="0" u="none" strike="noStrike">
                          <a:solidFill>
                            <a:schemeClr val="bg1"/>
                          </a:solidFill>
                          <a:effectLst/>
                          <a:latin typeface="Aptos Narrow" panose="020B0004020202020204" pitchFamily="34" charset="0"/>
                        </a:rPr>
                        <a:t>D/E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1249927029"/>
                  </a:ext>
                </a:extLst>
              </a:tr>
            </a:tbl>
          </a:graphicData>
        </a:graphic>
      </p:graphicFrame>
      <p:graphicFrame>
        <p:nvGraphicFramePr>
          <p:cNvPr id="8" name="Table 7">
            <a:extLst>
              <a:ext uri="{FF2B5EF4-FFF2-40B4-BE49-F238E27FC236}">
                <a16:creationId xmlns:a16="http://schemas.microsoft.com/office/drawing/2014/main" id="{5751B70E-11D4-3A58-8B79-9318F57EA860}"/>
              </a:ext>
            </a:extLst>
          </p:cNvPr>
          <p:cNvGraphicFramePr>
            <a:graphicFrameLocks noGrp="1"/>
          </p:cNvGraphicFramePr>
          <p:nvPr/>
        </p:nvGraphicFramePr>
        <p:xfrm>
          <a:off x="182496" y="2829431"/>
          <a:ext cx="730556" cy="489600"/>
        </p:xfrm>
        <a:graphic>
          <a:graphicData uri="http://schemas.openxmlformats.org/drawingml/2006/table">
            <a:tbl>
              <a:tblPr/>
              <a:tblGrid>
                <a:gridCol w="730556">
                  <a:extLst>
                    <a:ext uri="{9D8B030D-6E8A-4147-A177-3AD203B41FA5}">
                      <a16:colId xmlns:a16="http://schemas.microsoft.com/office/drawing/2014/main" val="1924556654"/>
                    </a:ext>
                  </a:extLst>
                </a:gridCol>
              </a:tblGrid>
              <a:tr h="489600">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(South 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1308284847"/>
                  </a:ext>
                </a:extLst>
              </a:tr>
            </a:tbl>
          </a:graphicData>
        </a:graphic>
      </p:graphicFrame>
      <p:graphicFrame>
        <p:nvGraphicFramePr>
          <p:cNvPr id="10" name="Table 9">
            <a:extLst>
              <a:ext uri="{FF2B5EF4-FFF2-40B4-BE49-F238E27FC236}">
                <a16:creationId xmlns:a16="http://schemas.microsoft.com/office/drawing/2014/main" id="{F49FFA49-E782-F26B-6511-FE8FE36F23B7}"/>
              </a:ext>
            </a:extLst>
          </p:cNvPr>
          <p:cNvGraphicFramePr>
            <a:graphicFrameLocks noGrp="1"/>
          </p:cNvGraphicFramePr>
          <p:nvPr/>
        </p:nvGraphicFramePr>
        <p:xfrm>
          <a:off x="182496" y="3328606"/>
          <a:ext cx="730556" cy="475387"/>
        </p:xfrm>
        <a:graphic>
          <a:graphicData uri="http://schemas.openxmlformats.org/drawingml/2006/table">
            <a:tbl>
              <a:tblPr/>
              <a:tblGrid>
                <a:gridCol w="730556">
                  <a:extLst>
                    <a:ext uri="{9D8B030D-6E8A-4147-A177-3AD203B41FA5}">
                      <a16:colId xmlns:a16="http://schemas.microsoft.com/office/drawing/2014/main" val="2105728993"/>
                    </a:ext>
                  </a:extLst>
                </a:gridCol>
              </a:tblGrid>
              <a:tr h="475387">
                <a:tc>
                  <a:txBody>
                    <a:bodyPr/>
                    <a:lstStyle/>
                    <a:p>
                      <a:pPr algn="ctr" fontAlgn="ctr"/>
                      <a:r>
                        <a:rPr lang="en-IN" sz="900" b="1" i="0" u="none" strike="noStrike">
                          <a:solidFill>
                            <a:schemeClr val="bg1"/>
                          </a:solidFill>
                          <a:effectLst/>
                          <a:latin typeface="Aptos Narrow" panose="020B0004020202020204" pitchFamily="34" charset="0"/>
                        </a:rPr>
                        <a:t>Stores </a:t>
                      </a:r>
                      <a:br>
                        <a:rPr lang="en-IN" sz="900" b="1" i="0" u="none" strike="noStrike">
                          <a:solidFill>
                            <a:schemeClr val="bg1"/>
                          </a:solidFill>
                          <a:effectLst/>
                          <a:latin typeface="Aptos Narrow" panose="020B0004020202020204" pitchFamily="34" charset="0"/>
                        </a:rPr>
                      </a:br>
                      <a:r>
                        <a:rPr lang="en-IN" sz="900" b="1" i="0" u="none" strike="noStrike">
                          <a:solidFill>
                            <a:schemeClr val="bg1"/>
                          </a:solidFill>
                          <a:effectLst/>
                          <a:latin typeface="Aptos Narrow" panose="020B0004020202020204" pitchFamily="34" charset="0"/>
                        </a:rPr>
                        <a:t>(India)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884817019"/>
                  </a:ext>
                </a:extLst>
              </a:tr>
            </a:tbl>
          </a:graphicData>
        </a:graphic>
      </p:graphicFrame>
      <p:graphicFrame>
        <p:nvGraphicFramePr>
          <p:cNvPr id="11" name="Table 10">
            <a:extLst>
              <a:ext uri="{FF2B5EF4-FFF2-40B4-BE49-F238E27FC236}">
                <a16:creationId xmlns:a16="http://schemas.microsoft.com/office/drawing/2014/main" id="{4809A67A-1F9B-3A26-BA1C-F426B0ADDE9F}"/>
              </a:ext>
            </a:extLst>
          </p:cNvPr>
          <p:cNvGraphicFramePr>
            <a:graphicFrameLocks noGrp="1"/>
          </p:cNvGraphicFramePr>
          <p:nvPr/>
        </p:nvGraphicFramePr>
        <p:xfrm>
          <a:off x="182496" y="3813568"/>
          <a:ext cx="730556" cy="567739"/>
        </p:xfrm>
        <a:graphic>
          <a:graphicData uri="http://schemas.openxmlformats.org/drawingml/2006/table">
            <a:tbl>
              <a:tblPr/>
              <a:tblGrid>
                <a:gridCol w="730556">
                  <a:extLst>
                    <a:ext uri="{9D8B030D-6E8A-4147-A177-3AD203B41FA5}">
                      <a16:colId xmlns:a16="http://schemas.microsoft.com/office/drawing/2014/main" val="190705543"/>
                    </a:ext>
                  </a:extLst>
                </a:gridCol>
              </a:tblGrid>
              <a:tr h="567739">
                <a:tc>
                  <a:txBody>
                    <a:bodyPr/>
                    <a:lstStyle/>
                    <a:p>
                      <a:pPr algn="ctr" fontAlgn="ctr"/>
                      <a:r>
                        <a:rPr lang="en-IN" sz="900" b="1" i="0" u="none" strike="noStrike">
                          <a:solidFill>
                            <a:schemeClr val="bg1"/>
                          </a:solidFill>
                          <a:effectLst/>
                          <a:latin typeface="Aptos Narrow" panose="020B0004020202020204" pitchFamily="34" charset="0"/>
                        </a:rPr>
                        <a:t>International Stores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1153514516"/>
                  </a:ext>
                </a:extLst>
              </a:tr>
            </a:tbl>
          </a:graphicData>
        </a:graphic>
      </p:graphicFrame>
      <p:graphicFrame>
        <p:nvGraphicFramePr>
          <p:cNvPr id="12" name="Table 11">
            <a:extLst>
              <a:ext uri="{FF2B5EF4-FFF2-40B4-BE49-F238E27FC236}">
                <a16:creationId xmlns:a16="http://schemas.microsoft.com/office/drawing/2014/main" id="{9C6725E6-1121-F5A9-E3DC-3210291C04E6}"/>
              </a:ext>
            </a:extLst>
          </p:cNvPr>
          <p:cNvGraphicFramePr>
            <a:graphicFrameLocks noGrp="1"/>
          </p:cNvGraphicFramePr>
          <p:nvPr/>
        </p:nvGraphicFramePr>
        <p:xfrm>
          <a:off x="182496" y="4390882"/>
          <a:ext cx="730556" cy="717664"/>
        </p:xfrm>
        <a:graphic>
          <a:graphicData uri="http://schemas.openxmlformats.org/drawingml/2006/table">
            <a:tbl>
              <a:tblPr/>
              <a:tblGrid>
                <a:gridCol w="730556">
                  <a:extLst>
                    <a:ext uri="{9D8B030D-6E8A-4147-A177-3AD203B41FA5}">
                      <a16:colId xmlns:a16="http://schemas.microsoft.com/office/drawing/2014/main" val="3695779380"/>
                    </a:ext>
                  </a:extLst>
                </a:gridCol>
              </a:tblGrid>
              <a:tr h="717664">
                <a:tc>
                  <a:txBody>
                    <a:bodyPr/>
                    <a:lstStyle/>
                    <a:p>
                      <a:pPr algn="ctr" fontAlgn="ctr"/>
                      <a:r>
                        <a:rPr lang="en-IN" sz="900" b="1" i="0" u="none" strike="noStrike">
                          <a:solidFill>
                            <a:schemeClr val="bg1"/>
                          </a:solidFill>
                          <a:effectLst/>
                          <a:latin typeface="Aptos Narrow" panose="020B0004020202020204" pitchFamily="34" charset="0"/>
                        </a:rPr>
                        <a:t>Revenue streams </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4169326119"/>
                  </a:ext>
                </a:extLst>
              </a:tr>
            </a:tbl>
          </a:graphicData>
        </a:graphic>
      </p:graphicFrame>
      <p:graphicFrame>
        <p:nvGraphicFramePr>
          <p:cNvPr id="14" name="Table 13">
            <a:extLst>
              <a:ext uri="{FF2B5EF4-FFF2-40B4-BE49-F238E27FC236}">
                <a16:creationId xmlns:a16="http://schemas.microsoft.com/office/drawing/2014/main" id="{4597CEEE-B922-048C-F1D9-FC744F2898A4}"/>
              </a:ext>
            </a:extLst>
          </p:cNvPr>
          <p:cNvGraphicFramePr>
            <a:graphicFrameLocks noGrp="1"/>
          </p:cNvGraphicFramePr>
          <p:nvPr/>
        </p:nvGraphicFramePr>
        <p:xfrm>
          <a:off x="182496" y="5118123"/>
          <a:ext cx="730556" cy="682788"/>
        </p:xfrm>
        <a:graphic>
          <a:graphicData uri="http://schemas.openxmlformats.org/drawingml/2006/table">
            <a:tbl>
              <a:tblPr/>
              <a:tblGrid>
                <a:gridCol w="730556">
                  <a:extLst>
                    <a:ext uri="{9D8B030D-6E8A-4147-A177-3AD203B41FA5}">
                      <a16:colId xmlns:a16="http://schemas.microsoft.com/office/drawing/2014/main" val="3927301376"/>
                    </a:ext>
                  </a:extLst>
                </a:gridCol>
              </a:tblGrid>
              <a:tr h="682788">
                <a:tc>
                  <a:txBody>
                    <a:bodyPr/>
                    <a:lstStyle/>
                    <a:p>
                      <a:pPr algn="ctr" fontAlgn="ctr"/>
                      <a:r>
                        <a:rPr lang="en-IN" sz="900" b="1" i="0" u="none" strike="noStrike">
                          <a:solidFill>
                            <a:schemeClr val="bg1"/>
                          </a:solidFill>
                          <a:effectLst/>
                          <a:latin typeface="Aptos Narrow" panose="020B0004020202020204" pitchFamily="34" charset="0"/>
                        </a:rPr>
                        <a:t>Integration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426693322"/>
                  </a:ext>
                </a:extLst>
              </a:tr>
            </a:tbl>
          </a:graphicData>
        </a:graphic>
      </p:graphicFrame>
    </p:spTree>
    <p:extLst>
      <p:ext uri="{BB962C8B-B14F-4D97-AF65-F5344CB8AC3E}">
        <p14:creationId xmlns:p14="http://schemas.microsoft.com/office/powerpoint/2010/main" val="37548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E30D-6CB9-A0F1-36D0-6966032C1CAC}"/>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202C488-4829-4487-9529-C9C826102A7F}"/>
              </a:ext>
            </a:extLst>
          </p:cNvPr>
          <p:cNvGraphicFramePr>
            <a:graphicFrameLocks noGrp="1"/>
          </p:cNvGraphicFramePr>
          <p:nvPr>
            <p:extLst>
              <p:ext uri="{D42A27DB-BD31-4B8C-83A1-F6EECF244321}">
                <p14:modId xmlns:p14="http://schemas.microsoft.com/office/powerpoint/2010/main" val="1607572039"/>
              </p:ext>
            </p:extLst>
          </p:nvPr>
        </p:nvGraphicFramePr>
        <p:xfrm>
          <a:off x="422650" y="1571087"/>
          <a:ext cx="6337771" cy="2916000"/>
        </p:xfrm>
        <a:graphic>
          <a:graphicData uri="http://schemas.openxmlformats.org/drawingml/2006/table">
            <a:tbl>
              <a:tblPr/>
              <a:tblGrid>
                <a:gridCol w="1142971">
                  <a:extLst>
                    <a:ext uri="{9D8B030D-6E8A-4147-A177-3AD203B41FA5}">
                      <a16:colId xmlns:a16="http://schemas.microsoft.com/office/drawing/2014/main" val="2488078007"/>
                    </a:ext>
                  </a:extLst>
                </a:gridCol>
                <a:gridCol w="745200">
                  <a:extLst>
                    <a:ext uri="{9D8B030D-6E8A-4147-A177-3AD203B41FA5}">
                      <a16:colId xmlns:a16="http://schemas.microsoft.com/office/drawing/2014/main" val="849633226"/>
                    </a:ext>
                  </a:extLst>
                </a:gridCol>
                <a:gridCol w="741600">
                  <a:extLst>
                    <a:ext uri="{9D8B030D-6E8A-4147-A177-3AD203B41FA5}">
                      <a16:colId xmlns:a16="http://schemas.microsoft.com/office/drawing/2014/main" val="2465436379"/>
                    </a:ext>
                  </a:extLst>
                </a:gridCol>
                <a:gridCol w="741600">
                  <a:extLst>
                    <a:ext uri="{9D8B030D-6E8A-4147-A177-3AD203B41FA5}">
                      <a16:colId xmlns:a16="http://schemas.microsoft.com/office/drawing/2014/main" val="2032704659"/>
                    </a:ext>
                  </a:extLst>
                </a:gridCol>
                <a:gridCol w="741600">
                  <a:extLst>
                    <a:ext uri="{9D8B030D-6E8A-4147-A177-3AD203B41FA5}">
                      <a16:colId xmlns:a16="http://schemas.microsoft.com/office/drawing/2014/main" val="2116074246"/>
                    </a:ext>
                  </a:extLst>
                </a:gridCol>
                <a:gridCol w="741600">
                  <a:extLst>
                    <a:ext uri="{9D8B030D-6E8A-4147-A177-3AD203B41FA5}">
                      <a16:colId xmlns:a16="http://schemas.microsoft.com/office/drawing/2014/main" val="988483334"/>
                    </a:ext>
                  </a:extLst>
                </a:gridCol>
                <a:gridCol w="741600">
                  <a:extLst>
                    <a:ext uri="{9D8B030D-6E8A-4147-A177-3AD203B41FA5}">
                      <a16:colId xmlns:a16="http://schemas.microsoft.com/office/drawing/2014/main" val="2398325914"/>
                    </a:ext>
                  </a:extLst>
                </a:gridCol>
                <a:gridCol w="741600">
                  <a:extLst>
                    <a:ext uri="{9D8B030D-6E8A-4147-A177-3AD203B41FA5}">
                      <a16:colId xmlns:a16="http://schemas.microsoft.com/office/drawing/2014/main" val="2997451711"/>
                    </a:ext>
                  </a:extLst>
                </a:gridCol>
              </a:tblGrid>
              <a:tr h="324000">
                <a:tc>
                  <a:txBody>
                    <a:bodyPr/>
                    <a:lstStyle/>
                    <a:p>
                      <a:pPr algn="ctr" fontAlgn="ctr"/>
                      <a:r>
                        <a:rPr lang="en-IN" sz="800" b="1" i="0" u="none" strike="noStrike">
                          <a:solidFill>
                            <a:schemeClr val="bg1"/>
                          </a:solidFill>
                          <a:effectLst/>
                          <a:latin typeface="Aptos Narrow"/>
                        </a:rPr>
                        <a:t>P/E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endParaRPr lang="en-IN" sz="900" b="0" i="0" u="none" strike="noStrike">
                        <a:solidFill>
                          <a:schemeClr val="tx1"/>
                        </a:solidFill>
                        <a:effectLst/>
                        <a:latin typeface="+mn-lt"/>
                      </a:endParaRP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87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118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18.2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524676"/>
                  </a:ext>
                </a:extLst>
              </a:tr>
              <a:tr h="324000">
                <a:tc>
                  <a:txBody>
                    <a:bodyPr/>
                    <a:lstStyle/>
                    <a:p>
                      <a:pPr algn="ctr" fontAlgn="ctr"/>
                      <a:r>
                        <a:rPr lang="en-IN" sz="800" b="1" i="0" u="none" strike="noStrike">
                          <a:solidFill>
                            <a:schemeClr val="bg1"/>
                          </a:solidFill>
                          <a:effectLst/>
                          <a:latin typeface="Aptos Narrow"/>
                        </a:rPr>
                        <a:t>Revenue from </a:t>
                      </a:r>
                    </a:p>
                    <a:p>
                      <a:pPr algn="ctr" fontAlgn="ctr"/>
                      <a:r>
                        <a:rPr lang="en-IN" sz="800" b="1" i="0" u="none" strike="noStrike">
                          <a:solidFill>
                            <a:schemeClr val="bg1"/>
                          </a:solidFill>
                          <a:effectLst/>
                          <a:latin typeface="Aptos Narrow"/>
                        </a:rPr>
                        <a:t>Operations</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52,453</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19,708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5,340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4,094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14,526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2,324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2633"/>
                  </a:ext>
                </a:extLst>
              </a:tr>
              <a:tr h="324000">
                <a:tc>
                  <a:txBody>
                    <a:bodyPr/>
                    <a:lstStyle/>
                    <a:p>
                      <a:pPr algn="ctr" fontAlgn="ctr"/>
                      <a:r>
                        <a:rPr lang="en-IN" sz="800" b="1" i="0" u="none" strike="noStrike">
                          <a:solidFill>
                            <a:schemeClr val="bg1"/>
                          </a:solidFill>
                          <a:effectLst/>
                          <a:latin typeface="Aptos Narrow"/>
                        </a:rPr>
                        <a:t>EBITDA</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1,307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5,334 </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1,164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1,529.65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130</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076605"/>
                  </a:ext>
                </a:extLst>
              </a:tr>
              <a:tr h="324000">
                <a:tc>
                  <a:txBody>
                    <a:bodyPr/>
                    <a:lstStyle/>
                    <a:p>
                      <a:pPr algn="ctr" fontAlgn="ctr"/>
                      <a:r>
                        <a:rPr lang="en-IN" sz="800" b="1" i="0" u="none" strike="noStrike">
                          <a:solidFill>
                            <a:schemeClr val="bg1"/>
                          </a:solidFill>
                          <a:effectLst/>
                          <a:latin typeface="Aptos Narrow"/>
                        </a:rPr>
                        <a:t>EBITDA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7.6%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10.5%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5.6%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201186"/>
                  </a:ext>
                </a:extLst>
              </a:tr>
              <a:tr h="324000">
                <a:tc>
                  <a:txBody>
                    <a:bodyPr/>
                    <a:lstStyle/>
                    <a:p>
                      <a:pPr algn="ctr" fontAlgn="ctr"/>
                      <a:r>
                        <a:rPr lang="en-IN" sz="800" b="1" i="0" u="none" strike="noStrike">
                          <a:solidFill>
                            <a:schemeClr val="bg1"/>
                          </a:solidFill>
                          <a:effectLst/>
                          <a:latin typeface="Aptos Narrow"/>
                        </a:rPr>
                        <a:t>D/E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0.93</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1.65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1.07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1.28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1.08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0.5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1.02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834597"/>
                  </a:ext>
                </a:extLst>
              </a:tr>
              <a:tr h="324000">
                <a:tc>
                  <a:txBody>
                    <a:bodyPr/>
                    <a:lstStyle/>
                    <a:p>
                      <a:pPr algn="ctr" fontAlgn="ctr"/>
                      <a:r>
                        <a:rPr lang="en-IN" sz="800" b="1" i="0" u="none" strike="noStrike">
                          <a:solidFill>
                            <a:schemeClr val="bg1"/>
                          </a:solidFill>
                          <a:effectLst/>
                          <a:latin typeface="Aptos Narrow"/>
                        </a:rPr>
                        <a:t>PAT Margin</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0.07</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0.06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0.03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471362"/>
                  </a:ext>
                </a:extLst>
              </a:tr>
              <a:tr h="324000">
                <a:tc>
                  <a:txBody>
                    <a:bodyPr/>
                    <a:lstStyle/>
                    <a:p>
                      <a:pPr algn="ctr" fontAlgn="ctr"/>
                      <a:r>
                        <a:rPr lang="en-IN" sz="800" b="1" i="0" u="none" strike="noStrike">
                          <a:solidFill>
                            <a:schemeClr val="bg1"/>
                          </a:solidFill>
                          <a:effectLst/>
                          <a:latin typeface="Aptos Narrow"/>
                        </a:rPr>
                        <a:t>ROE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32.91%</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15.22%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16.32%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27.95%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31.35%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9.33%</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8967629"/>
                  </a:ext>
                </a:extLst>
              </a:tr>
              <a:tr h="324000">
                <a:tc>
                  <a:txBody>
                    <a:bodyPr/>
                    <a:lstStyle/>
                    <a:p>
                      <a:pPr algn="ctr" fontAlgn="ctr"/>
                      <a:r>
                        <a:rPr lang="en-IN" sz="800" b="1" i="0" u="none" strike="noStrike">
                          <a:solidFill>
                            <a:schemeClr val="bg1"/>
                          </a:solidFill>
                          <a:effectLst/>
                          <a:latin typeface="Aptos Narrow"/>
                        </a:rPr>
                        <a:t>ROCE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22.00%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22.70%</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14.04%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13.82%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20.29%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35.60%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10.88%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3489107"/>
                  </a:ext>
                </a:extLst>
              </a:tr>
              <a:tr h="324000">
                <a:tc>
                  <a:txBody>
                    <a:bodyPr/>
                    <a:lstStyle/>
                    <a:p>
                      <a:pPr algn="ctr" fontAlgn="ctr"/>
                      <a:r>
                        <a:rPr lang="en-IN" sz="800" b="1" i="0" u="none" strike="noStrike">
                          <a:solidFill>
                            <a:schemeClr val="bg1"/>
                          </a:solidFill>
                          <a:effectLst/>
                          <a:latin typeface="Aptos Narrow"/>
                        </a:rPr>
                        <a:t>Current Ratio</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1.29</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1.31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1.54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1.90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1.66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2609"/>
                  </a:ext>
                </a:extLst>
              </a:tr>
            </a:tbl>
          </a:graphicData>
        </a:graphic>
      </p:graphicFrame>
      <p:pic>
        <p:nvPicPr>
          <p:cNvPr id="25" name="Picture 2" descr="Malabar Gold and Diamonds - Wikipedia">
            <a:extLst>
              <a:ext uri="{FF2B5EF4-FFF2-40B4-BE49-F238E27FC236}">
                <a16:creationId xmlns:a16="http://schemas.microsoft.com/office/drawing/2014/main" id="{1277077F-4CF2-FF3E-197C-A5FA2A4F6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53B5C72A-8E64-C1B5-C280-0D632F6C8F04}"/>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Key Metrics</a:t>
            </a:r>
          </a:p>
        </p:txBody>
      </p:sp>
      <p:pic>
        <p:nvPicPr>
          <p:cNvPr id="3" name="Picture 2" descr="Titan Company - Wikipedia">
            <a:extLst>
              <a:ext uri="{FF2B5EF4-FFF2-40B4-BE49-F238E27FC236}">
                <a16:creationId xmlns:a16="http://schemas.microsoft.com/office/drawing/2014/main" id="{90AFA413-A7F2-6D46-15A2-267F84913A8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2407188" y="707368"/>
            <a:ext cx="484692" cy="430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Kalyan Jewellers">
            <a:extLst>
              <a:ext uri="{FF2B5EF4-FFF2-40B4-BE49-F238E27FC236}">
                <a16:creationId xmlns:a16="http://schemas.microsoft.com/office/drawing/2014/main" id="{301D38AF-4FD7-6434-6FEA-CE7EDBEA2A6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3251735" y="641379"/>
            <a:ext cx="431251" cy="5044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enco Gold &amp; Diamonds">
            <a:extLst>
              <a:ext uri="{FF2B5EF4-FFF2-40B4-BE49-F238E27FC236}">
                <a16:creationId xmlns:a16="http://schemas.microsoft.com/office/drawing/2014/main" id="{2203E8C4-D641-529E-FAAC-7C5DC10C30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2749" y="730427"/>
            <a:ext cx="358883" cy="3588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Thangamayil Jewellery announces 1:1 bonus">
            <a:extLst>
              <a:ext uri="{FF2B5EF4-FFF2-40B4-BE49-F238E27FC236}">
                <a16:creationId xmlns:a16="http://schemas.microsoft.com/office/drawing/2014/main" id="{15807D6E-50F6-BA13-982C-B9AE8D3290D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4721022" y="675261"/>
            <a:ext cx="427544" cy="4598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4">
            <a:extLst>
              <a:ext uri="{FF2B5EF4-FFF2-40B4-BE49-F238E27FC236}">
                <a16:creationId xmlns:a16="http://schemas.microsoft.com/office/drawing/2014/main" id="{462B3B3D-F1D4-C866-8FFD-1958D5295D1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6175416" y="743003"/>
            <a:ext cx="452445" cy="3463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labar Gold and Diamonds - YouTube">
            <a:extLst>
              <a:ext uri="{FF2B5EF4-FFF2-40B4-BE49-F238E27FC236}">
                <a16:creationId xmlns:a16="http://schemas.microsoft.com/office/drawing/2014/main" id="{6F8B09A9-E4FC-E797-5F95-085FF2F1C6B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173" t="3213" r="29652" b="55463"/>
          <a:stretch/>
        </p:blipFill>
        <p:spPr bwMode="auto">
          <a:xfrm>
            <a:off x="1751012" y="716278"/>
            <a:ext cx="389334" cy="39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alukkasB2B Solution - Corporate Gifiting">
            <a:extLst>
              <a:ext uri="{FF2B5EF4-FFF2-40B4-BE49-F238E27FC236}">
                <a16:creationId xmlns:a16="http://schemas.microsoft.com/office/drawing/2014/main" id="{0EAC09BE-8F62-91AF-5020-E6380121EE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8108" y="707368"/>
            <a:ext cx="427545" cy="4275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2C0E6F-2F95-5CA0-3B51-AF7EF654DA66}"/>
              </a:ext>
            </a:extLst>
          </p:cNvPr>
          <p:cNvSpPr/>
          <p:nvPr/>
        </p:nvSpPr>
        <p:spPr>
          <a:xfrm>
            <a:off x="97028" y="1574800"/>
            <a:ext cx="313429" cy="2916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Financial</a:t>
            </a:r>
          </a:p>
        </p:txBody>
      </p:sp>
      <p:sp>
        <p:nvSpPr>
          <p:cNvPr id="5" name="Rectangle 4">
            <a:extLst>
              <a:ext uri="{FF2B5EF4-FFF2-40B4-BE49-F238E27FC236}">
                <a16:creationId xmlns:a16="http://schemas.microsoft.com/office/drawing/2014/main" id="{5236B8CF-1487-BC03-0EA4-D2C7E6210E4C}"/>
              </a:ext>
            </a:extLst>
          </p:cNvPr>
          <p:cNvSpPr/>
          <p:nvPr/>
        </p:nvSpPr>
        <p:spPr>
          <a:xfrm>
            <a:off x="97029" y="4470104"/>
            <a:ext cx="313428" cy="1962000"/>
          </a:xfrm>
          <a:prstGeom prst="rect">
            <a:avLst/>
          </a:prstGeom>
          <a:solidFill>
            <a:srgbClr val="7C0849"/>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300"/>
              <a:t>Operational</a:t>
            </a:r>
          </a:p>
        </p:txBody>
      </p:sp>
      <p:sp>
        <p:nvSpPr>
          <p:cNvPr id="6" name="TextBox 5">
            <a:extLst>
              <a:ext uri="{FF2B5EF4-FFF2-40B4-BE49-F238E27FC236}">
                <a16:creationId xmlns:a16="http://schemas.microsoft.com/office/drawing/2014/main" id="{0E35F731-8DB0-AA8C-D5A9-D9C6E4B271A2}"/>
              </a:ext>
            </a:extLst>
          </p:cNvPr>
          <p:cNvSpPr txBox="1"/>
          <p:nvPr/>
        </p:nvSpPr>
        <p:spPr>
          <a:xfrm>
            <a:off x="75493" y="6402788"/>
            <a:ext cx="5140518" cy="492443"/>
          </a:xfrm>
          <a:prstGeom prst="rect">
            <a:avLst/>
          </a:prstGeom>
          <a:noFill/>
        </p:spPr>
        <p:txBody>
          <a:bodyPr wrap="square" rtlCol="0">
            <a:spAutoFit/>
          </a:bodyPr>
          <a:lstStyle/>
          <a:p>
            <a:r>
              <a:rPr lang="en-US" sz="800" b="1">
                <a:solidFill>
                  <a:schemeClr val="tx1">
                    <a:lumMod val="75000"/>
                    <a:lumOff val="25000"/>
                  </a:schemeClr>
                </a:solidFill>
              </a:rPr>
              <a:t>All figures are in INR Cr</a:t>
            </a:r>
          </a:p>
          <a:p>
            <a:r>
              <a:rPr kumimoji="0" lang="en-US" sz="800" b="0" i="0" u="none" strike="noStrike" kern="1200" cap="none" spc="0" normalizeH="0" baseline="0" noProof="0">
                <a:ln>
                  <a:noFill/>
                </a:ln>
                <a:solidFill>
                  <a:prstClr val="black"/>
                </a:solidFill>
                <a:effectLst/>
                <a:uLnTx/>
                <a:uFillTx/>
                <a:latin typeface="Aptos" panose="02110004020202020204"/>
                <a:ea typeface="+mn-ea"/>
                <a:cs typeface="+mn-cs"/>
              </a:rPr>
              <a:t>** Estimates for FY2022-23 have been used as estimates for FY2023-24 were not available</a:t>
            </a:r>
          </a:p>
          <a:p>
            <a:pPr marL="171450" indent="-171450">
              <a:buFont typeface="Arial" panose="020B0604020202020204" pitchFamily="34" charset="0"/>
              <a:buChar char="•"/>
            </a:pPr>
            <a:endParaRPr lang="en-US" sz="1000" b="1">
              <a:solidFill>
                <a:schemeClr val="tx1">
                  <a:lumMod val="75000"/>
                  <a:lumOff val="25000"/>
                </a:schemeClr>
              </a:solidFill>
            </a:endParaRPr>
          </a:p>
        </p:txBody>
      </p:sp>
      <p:sp>
        <p:nvSpPr>
          <p:cNvPr id="45" name="TextBox 44">
            <a:extLst>
              <a:ext uri="{FF2B5EF4-FFF2-40B4-BE49-F238E27FC236}">
                <a16:creationId xmlns:a16="http://schemas.microsoft.com/office/drawing/2014/main" id="{C6ECD16B-06AF-6BDD-1C67-8FB40B4D08FB}"/>
              </a:ext>
            </a:extLst>
          </p:cNvPr>
          <p:cNvSpPr txBox="1"/>
          <p:nvPr/>
        </p:nvSpPr>
        <p:spPr>
          <a:xfrm>
            <a:off x="96694" y="6649009"/>
            <a:ext cx="2919575" cy="200055"/>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14"/>
              </a:rPr>
              <a:t>Screener.com</a:t>
            </a:r>
            <a:r>
              <a:rPr lang="en-US" sz="700"/>
              <a:t>   </a:t>
            </a:r>
            <a:r>
              <a:rPr lang="en-US" sz="700">
                <a:hlinkClick r:id="rId15"/>
              </a:rPr>
              <a:t>Moneycontrol</a:t>
            </a:r>
            <a:r>
              <a:rPr lang="en-US" sz="700"/>
              <a:t>  </a:t>
            </a:r>
            <a:r>
              <a:rPr lang="en-US" sz="700">
                <a:hlinkClick r:id="rId16"/>
              </a:rPr>
              <a:t>Private Circle - Joyalukkas</a:t>
            </a:r>
            <a:r>
              <a:rPr lang="en-US" sz="700"/>
              <a:t> </a:t>
            </a:r>
            <a:endParaRPr lang="en-US" sz="700">
              <a:hlinkClick r:id="rId15"/>
            </a:endParaRPr>
          </a:p>
        </p:txBody>
      </p:sp>
      <p:graphicFrame>
        <p:nvGraphicFramePr>
          <p:cNvPr id="46" name="Table 45">
            <a:extLst>
              <a:ext uri="{FF2B5EF4-FFF2-40B4-BE49-F238E27FC236}">
                <a16:creationId xmlns:a16="http://schemas.microsoft.com/office/drawing/2014/main" id="{369D703A-979F-C1CF-1EF5-E96DFC02FF71}"/>
              </a:ext>
            </a:extLst>
          </p:cNvPr>
          <p:cNvGraphicFramePr>
            <a:graphicFrameLocks noGrp="1"/>
          </p:cNvGraphicFramePr>
          <p:nvPr>
            <p:extLst>
              <p:ext uri="{D42A27DB-BD31-4B8C-83A1-F6EECF244321}">
                <p14:modId xmlns:p14="http://schemas.microsoft.com/office/powerpoint/2010/main" val="2882524117"/>
              </p:ext>
            </p:extLst>
          </p:nvPr>
        </p:nvGraphicFramePr>
        <p:xfrm>
          <a:off x="422649" y="4478608"/>
          <a:ext cx="6337771" cy="1944000"/>
        </p:xfrm>
        <a:graphic>
          <a:graphicData uri="http://schemas.openxmlformats.org/drawingml/2006/table">
            <a:tbl>
              <a:tblPr/>
              <a:tblGrid>
                <a:gridCol w="1142971">
                  <a:extLst>
                    <a:ext uri="{9D8B030D-6E8A-4147-A177-3AD203B41FA5}">
                      <a16:colId xmlns:a16="http://schemas.microsoft.com/office/drawing/2014/main" val="2485482128"/>
                    </a:ext>
                  </a:extLst>
                </a:gridCol>
                <a:gridCol w="745200">
                  <a:extLst>
                    <a:ext uri="{9D8B030D-6E8A-4147-A177-3AD203B41FA5}">
                      <a16:colId xmlns:a16="http://schemas.microsoft.com/office/drawing/2014/main" val="1247427198"/>
                    </a:ext>
                  </a:extLst>
                </a:gridCol>
                <a:gridCol w="741600">
                  <a:extLst>
                    <a:ext uri="{9D8B030D-6E8A-4147-A177-3AD203B41FA5}">
                      <a16:colId xmlns:a16="http://schemas.microsoft.com/office/drawing/2014/main" val="255496652"/>
                    </a:ext>
                  </a:extLst>
                </a:gridCol>
                <a:gridCol w="741600">
                  <a:extLst>
                    <a:ext uri="{9D8B030D-6E8A-4147-A177-3AD203B41FA5}">
                      <a16:colId xmlns:a16="http://schemas.microsoft.com/office/drawing/2014/main" val="3248366720"/>
                    </a:ext>
                  </a:extLst>
                </a:gridCol>
                <a:gridCol w="741600">
                  <a:extLst>
                    <a:ext uri="{9D8B030D-6E8A-4147-A177-3AD203B41FA5}">
                      <a16:colId xmlns:a16="http://schemas.microsoft.com/office/drawing/2014/main" val="3683102151"/>
                    </a:ext>
                  </a:extLst>
                </a:gridCol>
                <a:gridCol w="741600">
                  <a:extLst>
                    <a:ext uri="{9D8B030D-6E8A-4147-A177-3AD203B41FA5}">
                      <a16:colId xmlns:a16="http://schemas.microsoft.com/office/drawing/2014/main" val="1166508680"/>
                    </a:ext>
                  </a:extLst>
                </a:gridCol>
                <a:gridCol w="741600">
                  <a:extLst>
                    <a:ext uri="{9D8B030D-6E8A-4147-A177-3AD203B41FA5}">
                      <a16:colId xmlns:a16="http://schemas.microsoft.com/office/drawing/2014/main" val="1600616530"/>
                    </a:ext>
                  </a:extLst>
                </a:gridCol>
                <a:gridCol w="741600">
                  <a:extLst>
                    <a:ext uri="{9D8B030D-6E8A-4147-A177-3AD203B41FA5}">
                      <a16:colId xmlns:a16="http://schemas.microsoft.com/office/drawing/2014/main" val="1503682699"/>
                    </a:ext>
                  </a:extLst>
                </a:gridCol>
              </a:tblGrid>
              <a:tr h="324000">
                <a:tc>
                  <a:txBody>
                    <a:bodyPr/>
                    <a:lstStyle/>
                    <a:p>
                      <a:pPr algn="ctr" fontAlgn="ctr"/>
                      <a:r>
                        <a:rPr lang="en-IN" sz="800" b="1" i="0" u="none" strike="noStrike">
                          <a:solidFill>
                            <a:schemeClr val="bg1"/>
                          </a:solidFill>
                          <a:effectLst/>
                          <a:latin typeface="Aptos Narrow"/>
                        </a:rPr>
                        <a:t>Stores (Global)</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rgbClr val="000000"/>
                          </a:solidFill>
                          <a:effectLst/>
                          <a:latin typeface="+mn-lt"/>
                        </a:rPr>
                        <a:t>350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775</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239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mn-lt"/>
                        </a:rPr>
                        <a:t>59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rgbClr val="000000"/>
                          </a:solidFill>
                          <a:effectLst/>
                          <a:latin typeface="Aptos Narrow"/>
                        </a:rPr>
                        <a:t>160</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rgbClr val="000000"/>
                          </a:solidFill>
                          <a:effectLst/>
                          <a:latin typeface="Aptos Narrow"/>
                        </a:rPr>
                        <a:t>34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537551"/>
                  </a:ext>
                </a:extLst>
              </a:tr>
              <a:tr h="324000">
                <a:tc>
                  <a:txBody>
                    <a:bodyPr/>
                    <a:lstStyle/>
                    <a:p>
                      <a:pPr marL="0" algn="ctr" defTabSz="914400" rtl="0" eaLnBrk="1" fontAlgn="ctr" latinLnBrk="0" hangingPunct="1"/>
                      <a:r>
                        <a:rPr lang="en-IN" sz="800" b="1" i="0" u="none" strike="noStrike" kern="1200">
                          <a:solidFill>
                            <a:schemeClr val="bg1"/>
                          </a:solidFill>
                          <a:effectLst/>
                          <a:latin typeface="Aptos Narrow"/>
                          <a:ea typeface="+mn-ea"/>
                          <a:cs typeface="+mn-cs"/>
                        </a:rPr>
                        <a:t>Revenue from Ops.</a:t>
                      </a:r>
                    </a:p>
                    <a:p>
                      <a:pPr marL="0" algn="ctr" defTabSz="914400" rtl="0" eaLnBrk="1" fontAlgn="ctr" latinLnBrk="0" hangingPunct="1"/>
                      <a:r>
                        <a:rPr lang="en-IN" sz="800" b="1" i="0" u="none" strike="noStrike" kern="1200">
                          <a:solidFill>
                            <a:schemeClr val="bg1"/>
                          </a:solidFill>
                          <a:effectLst/>
                          <a:latin typeface="Aptos Narrow"/>
                          <a:ea typeface="+mn-ea"/>
                          <a:cs typeface="+mn-cs"/>
                        </a:rPr>
                        <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82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69</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91</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68</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232577"/>
                  </a:ext>
                </a:extLst>
              </a:tr>
              <a:tr h="324000">
                <a:tc>
                  <a:txBody>
                    <a:bodyPr/>
                    <a:lstStyle/>
                    <a:p>
                      <a:pPr algn="ctr" fontAlgn="ctr"/>
                      <a:r>
                        <a:rPr lang="en-IN" sz="800" b="1" i="0" u="none" strike="noStrike">
                          <a:solidFill>
                            <a:schemeClr val="bg1"/>
                          </a:solidFill>
                          <a:effectLst/>
                          <a:latin typeface="Aptos Narrow"/>
                        </a:rPr>
                        <a:t>Revenue from Ops.</a:t>
                      </a:r>
                    </a:p>
                    <a:p>
                      <a:pPr algn="ctr" fontAlgn="ctr"/>
                      <a:r>
                        <a:rPr lang="en-IN" sz="800" b="1" i="0" u="none" strike="noStrike">
                          <a:solidFill>
                            <a:schemeClr val="bg1"/>
                          </a:solidFill>
                          <a:effectLst/>
                          <a:latin typeface="Aptos Narrow"/>
                        </a:rPr>
                        <a:t> per sq. feet</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0.02</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0.01</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0.05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0.02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0.02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4354848"/>
                  </a:ext>
                </a:extLst>
              </a:tr>
              <a:tr h="324000">
                <a:tc>
                  <a:txBody>
                    <a:bodyPr/>
                    <a:lstStyle/>
                    <a:p>
                      <a:pPr algn="ctr" fontAlgn="ctr"/>
                      <a:r>
                        <a:rPr lang="en-IN" sz="800" b="1" i="0" u="none" strike="noStrike">
                          <a:solidFill>
                            <a:schemeClr val="bg1"/>
                          </a:solidFill>
                          <a:effectLst/>
                          <a:latin typeface="Aptos Narrow"/>
                        </a:rPr>
                        <a:t>EBITDA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6.88</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3.37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9.56</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3.84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8177025"/>
                  </a:ext>
                </a:extLst>
              </a:tr>
              <a:tr h="324000">
                <a:tc>
                  <a:txBody>
                    <a:bodyPr/>
                    <a:lstStyle/>
                    <a:p>
                      <a:pPr algn="ctr" fontAlgn="ctr"/>
                      <a:r>
                        <a:rPr lang="en-IN" sz="800" b="1" i="0" u="none" strike="noStrike">
                          <a:solidFill>
                            <a:schemeClr val="bg1"/>
                          </a:solidFill>
                          <a:effectLst/>
                          <a:latin typeface="Aptos Narrow"/>
                        </a:rPr>
                        <a:t>PAT per store</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2.12</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4.46</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2.64</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1.46</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5.62</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1.77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1267"/>
                  </a:ext>
                </a:extLst>
              </a:tr>
              <a:tr h="324000">
                <a:tc>
                  <a:txBody>
                    <a:bodyPr/>
                    <a:lstStyle/>
                    <a:p>
                      <a:pPr algn="ctr" fontAlgn="ctr"/>
                      <a:r>
                        <a:rPr lang="en-IN" sz="800" b="1" i="0" u="none" strike="noStrike">
                          <a:solidFill>
                            <a:schemeClr val="bg1"/>
                          </a:solidFill>
                          <a:effectLst/>
                          <a:latin typeface="Aptos Narrow"/>
                        </a:rPr>
                        <a:t> Days Inventory</a:t>
                      </a:r>
                    </a:p>
                  </a:txBody>
                  <a:tcPr marL="6216" marR="6216" marT="6216" marB="0" anchor="ctr">
                    <a:lnL w="19050"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b"/>
                      <a:r>
                        <a:rPr lang="en-IN" sz="900" b="0" i="0" u="none" strike="noStrike">
                          <a:solidFill>
                            <a:schemeClr val="tx1"/>
                          </a:solidFill>
                          <a:effectLst/>
                          <a:latin typeface="+mn-lt"/>
                        </a:rPr>
                        <a:t>28.57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176.34</a:t>
                      </a:r>
                    </a:p>
                  </a:txBody>
                  <a:tcPr marL="7620" marR="7620" marT="7620"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191.27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200.95</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mn-lt"/>
                        </a:rPr>
                        <a:t>127.52</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0" i="0" u="none" strike="noStrike">
                          <a:solidFill>
                            <a:schemeClr val="tx1"/>
                          </a:solidFill>
                          <a:effectLst/>
                          <a:latin typeface="Aptos Narrow"/>
                        </a:rPr>
                        <a:t>274.45</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i="0" u="none" strike="noStrike">
                          <a:solidFill>
                            <a:schemeClr val="tx1"/>
                          </a:solidFill>
                          <a:effectLst/>
                          <a:latin typeface="Aptos Narrow"/>
                        </a:rPr>
                        <a:t>159.87</a:t>
                      </a:r>
                    </a:p>
                  </a:txBody>
                  <a:tcPr marL="7620" marR="7620" marT="7620"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6350" cap="flat" cmpd="sng" algn="ctr">
                      <a:solidFill>
                        <a:srgbClr val="7C0849"/>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98476"/>
                  </a:ext>
                </a:extLst>
              </a:tr>
            </a:tbl>
          </a:graphicData>
        </a:graphic>
      </p:graphicFrame>
      <p:graphicFrame>
        <p:nvGraphicFramePr>
          <p:cNvPr id="52" name="Table 51">
            <a:extLst>
              <a:ext uri="{FF2B5EF4-FFF2-40B4-BE49-F238E27FC236}">
                <a16:creationId xmlns:a16="http://schemas.microsoft.com/office/drawing/2014/main" id="{1514EC1F-2F6D-252F-1E99-3E1FF67E2A16}"/>
              </a:ext>
            </a:extLst>
          </p:cNvPr>
          <p:cNvGraphicFramePr>
            <a:graphicFrameLocks noGrp="1"/>
          </p:cNvGraphicFramePr>
          <p:nvPr/>
        </p:nvGraphicFramePr>
        <p:xfrm>
          <a:off x="422649" y="1168854"/>
          <a:ext cx="6337771" cy="380490"/>
        </p:xfrm>
        <a:graphic>
          <a:graphicData uri="http://schemas.openxmlformats.org/drawingml/2006/table">
            <a:tbl>
              <a:tblPr/>
              <a:tblGrid>
                <a:gridCol w="1142971">
                  <a:extLst>
                    <a:ext uri="{9D8B030D-6E8A-4147-A177-3AD203B41FA5}">
                      <a16:colId xmlns:a16="http://schemas.microsoft.com/office/drawing/2014/main" val="4110485630"/>
                    </a:ext>
                  </a:extLst>
                </a:gridCol>
                <a:gridCol w="745200">
                  <a:extLst>
                    <a:ext uri="{9D8B030D-6E8A-4147-A177-3AD203B41FA5}">
                      <a16:colId xmlns:a16="http://schemas.microsoft.com/office/drawing/2014/main" val="2953673825"/>
                    </a:ext>
                  </a:extLst>
                </a:gridCol>
                <a:gridCol w="741600">
                  <a:extLst>
                    <a:ext uri="{9D8B030D-6E8A-4147-A177-3AD203B41FA5}">
                      <a16:colId xmlns:a16="http://schemas.microsoft.com/office/drawing/2014/main" val="1015264336"/>
                    </a:ext>
                  </a:extLst>
                </a:gridCol>
                <a:gridCol w="741600">
                  <a:extLst>
                    <a:ext uri="{9D8B030D-6E8A-4147-A177-3AD203B41FA5}">
                      <a16:colId xmlns:a16="http://schemas.microsoft.com/office/drawing/2014/main" val="2721487970"/>
                    </a:ext>
                  </a:extLst>
                </a:gridCol>
                <a:gridCol w="741600">
                  <a:extLst>
                    <a:ext uri="{9D8B030D-6E8A-4147-A177-3AD203B41FA5}">
                      <a16:colId xmlns:a16="http://schemas.microsoft.com/office/drawing/2014/main" val="3176245631"/>
                    </a:ext>
                  </a:extLst>
                </a:gridCol>
                <a:gridCol w="741600">
                  <a:extLst>
                    <a:ext uri="{9D8B030D-6E8A-4147-A177-3AD203B41FA5}">
                      <a16:colId xmlns:a16="http://schemas.microsoft.com/office/drawing/2014/main" val="1688938094"/>
                    </a:ext>
                  </a:extLst>
                </a:gridCol>
                <a:gridCol w="741600">
                  <a:extLst>
                    <a:ext uri="{9D8B030D-6E8A-4147-A177-3AD203B41FA5}">
                      <a16:colId xmlns:a16="http://schemas.microsoft.com/office/drawing/2014/main" val="1859252080"/>
                    </a:ext>
                  </a:extLst>
                </a:gridCol>
                <a:gridCol w="741600">
                  <a:extLst>
                    <a:ext uri="{9D8B030D-6E8A-4147-A177-3AD203B41FA5}">
                      <a16:colId xmlns:a16="http://schemas.microsoft.com/office/drawing/2014/main" val="2119103742"/>
                    </a:ext>
                  </a:extLst>
                </a:gridCol>
              </a:tblGrid>
              <a:tr h="380490">
                <a:tc>
                  <a:txBody>
                    <a:bodyPr/>
                    <a:lstStyle/>
                    <a:p>
                      <a:pPr algn="ctr" fontAlgn="ctr"/>
                      <a:r>
                        <a:rPr lang="en-IN" sz="900" b="1" i="0" u="none" strike="noStrike">
                          <a:solidFill>
                            <a:srgbClr val="000000"/>
                          </a:solidFill>
                          <a:effectLst/>
                          <a:latin typeface="Aptos Narrow"/>
                        </a:rPr>
                        <a:t>Parameters</a:t>
                      </a:r>
                    </a:p>
                  </a:txBody>
                  <a:tcPr marL="6216" marR="6216" marT="6216" marB="0" anchor="ctr">
                    <a:lnL w="12700" cap="flat" cmpd="sng" algn="ctr">
                      <a:noFill/>
                      <a:prstDash val="solid"/>
                      <a:round/>
                      <a:headEnd type="none" w="med" len="med"/>
                      <a:tailEnd type="none" w="med" len="med"/>
                    </a:lnL>
                    <a:lnR w="28575" cap="flat" cmpd="sng" algn="ctr">
                      <a:solidFill>
                        <a:srgbClr val="7C084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900" b="1" i="0" u="none" strike="noStrike">
                          <a:solidFill>
                            <a:srgbClr val="FFFFFF"/>
                          </a:solidFill>
                          <a:effectLst/>
                          <a:latin typeface="Aptos Narrow"/>
                        </a:rPr>
                        <a:t>Malabar Gold &amp; Diamonds</a:t>
                      </a:r>
                    </a:p>
                  </a:txBody>
                  <a:tcPr marL="6216" marR="6216" marT="6216"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8B1552"/>
                    </a:solidFill>
                  </a:tcPr>
                </a:tc>
                <a:tc>
                  <a:txBody>
                    <a:bodyPr/>
                    <a:lstStyle/>
                    <a:p>
                      <a:pPr algn="ctr" fontAlgn="ctr"/>
                      <a:r>
                        <a:rPr lang="en-IN" sz="900" b="1" i="0" u="none" strike="noStrike">
                          <a:solidFill>
                            <a:schemeClr val="bg1"/>
                          </a:solidFill>
                          <a:effectLst/>
                          <a:latin typeface="Aptos Narrow"/>
                        </a:rPr>
                        <a:t>Titan </a:t>
                      </a:r>
                    </a:p>
                    <a:p>
                      <a:pPr algn="ctr" fontAlgn="ctr"/>
                      <a:r>
                        <a:rPr lang="en-IN" sz="900" b="1" i="0" u="none" strike="noStrike">
                          <a:solidFill>
                            <a:schemeClr val="bg1"/>
                          </a:solidFill>
                          <a:effectLst/>
                          <a:latin typeface="Aptos Narrow"/>
                        </a:rPr>
                        <a:t>Company</a:t>
                      </a:r>
                    </a:p>
                  </a:txBody>
                  <a:tcPr marL="6216" marR="6216" marT="6216" marB="0" anchor="ctr">
                    <a:lnL w="28575"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Kalyan Jewellers</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Senco</a:t>
                      </a:r>
                      <a:r>
                        <a:rPr lang="en-IN" sz="900" b="1" i="0" u="none" strike="noStrike">
                          <a:solidFill>
                            <a:schemeClr val="bg1"/>
                          </a:solidFill>
                          <a:effectLst/>
                          <a:latin typeface="Aptos Narrow"/>
                        </a:rPr>
                        <a:t> Gold</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Thangamayil</a:t>
                      </a:r>
                      <a:endParaRPr lang="en-IN" sz="900" b="1" i="0" u="none" strike="noStrike">
                        <a:solidFill>
                          <a:schemeClr val="bg1"/>
                        </a:solidFill>
                        <a:effectLst/>
                        <a:latin typeface="Aptos Narrow"/>
                      </a:endParaRP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err="1">
                          <a:solidFill>
                            <a:schemeClr val="bg1"/>
                          </a:solidFill>
                          <a:effectLst/>
                          <a:latin typeface="Aptos Narrow"/>
                        </a:rPr>
                        <a:t>Joyalukkas</a:t>
                      </a:r>
                      <a:r>
                        <a:rPr lang="en-IN" sz="900" b="1" i="0" u="none" strike="noStrike">
                          <a:solidFill>
                            <a:schemeClr val="bg1"/>
                          </a:solidFill>
                          <a:effectLst/>
                          <a:latin typeface="Aptos Narrow"/>
                        </a:rPr>
                        <a:t>**</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tc>
                  <a:txBody>
                    <a:bodyPr/>
                    <a:lstStyle/>
                    <a:p>
                      <a:pPr algn="ctr" fontAlgn="ctr"/>
                      <a:r>
                        <a:rPr lang="en-IN" sz="900" b="1" i="0" u="none" strike="noStrike">
                          <a:solidFill>
                            <a:schemeClr val="bg1"/>
                          </a:solidFill>
                          <a:effectLst/>
                          <a:latin typeface="Aptos Narrow"/>
                        </a:rPr>
                        <a:t>T B Z</a:t>
                      </a:r>
                    </a:p>
                  </a:txBody>
                  <a:tcPr marL="6216" marR="6216" marT="6216" marB="0" anchor="ctr">
                    <a:lnL w="6350" cap="flat" cmpd="sng" algn="ctr">
                      <a:solidFill>
                        <a:srgbClr val="7C0849"/>
                      </a:solidFill>
                      <a:prstDash val="solid"/>
                      <a:round/>
                      <a:headEnd type="none" w="med" len="med"/>
                      <a:tailEnd type="none" w="med" len="med"/>
                    </a:lnL>
                    <a:lnR w="63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696982"/>
                    </a:solidFill>
                  </a:tcPr>
                </a:tc>
                <a:extLst>
                  <a:ext uri="{0D108BD9-81ED-4DB2-BD59-A6C34878D82A}">
                    <a16:rowId xmlns:a16="http://schemas.microsoft.com/office/drawing/2014/main" val="3337660753"/>
                  </a:ext>
                </a:extLst>
              </a:tr>
            </a:tbl>
          </a:graphicData>
        </a:graphic>
      </p:graphicFrame>
      <p:graphicFrame>
        <p:nvGraphicFramePr>
          <p:cNvPr id="59" name="Table 58">
            <a:extLst>
              <a:ext uri="{FF2B5EF4-FFF2-40B4-BE49-F238E27FC236}">
                <a16:creationId xmlns:a16="http://schemas.microsoft.com/office/drawing/2014/main" id="{B8FDB170-FB59-AC5E-121E-2E4196C2633F}"/>
              </a:ext>
            </a:extLst>
          </p:cNvPr>
          <p:cNvGraphicFramePr>
            <a:graphicFrameLocks noGrp="1"/>
          </p:cNvGraphicFramePr>
          <p:nvPr>
            <p:extLst>
              <p:ext uri="{D42A27DB-BD31-4B8C-83A1-F6EECF244321}">
                <p14:modId xmlns:p14="http://schemas.microsoft.com/office/powerpoint/2010/main" val="3449088819"/>
              </p:ext>
            </p:extLst>
          </p:nvPr>
        </p:nvGraphicFramePr>
        <p:xfrm>
          <a:off x="1560887" y="1890685"/>
          <a:ext cx="745200" cy="324000"/>
        </p:xfrm>
        <a:graphic>
          <a:graphicData uri="http://schemas.openxmlformats.org/drawingml/2006/table">
            <a:tbl>
              <a:tblPr/>
              <a:tblGrid>
                <a:gridCol w="745200">
                  <a:extLst>
                    <a:ext uri="{9D8B030D-6E8A-4147-A177-3AD203B41FA5}">
                      <a16:colId xmlns:a16="http://schemas.microsoft.com/office/drawing/2014/main" val="2245164871"/>
                    </a:ext>
                  </a:extLst>
                </a:gridCol>
              </a:tblGrid>
              <a:tr h="324000">
                <a:tc>
                  <a:txBody>
                    <a:bodyPr/>
                    <a:lstStyle/>
                    <a:p>
                      <a:pPr algn="ctr" fontAlgn="b"/>
                      <a:r>
                        <a:rPr lang="en-IN" sz="900" b="1" i="0" u="none" strike="noStrike">
                          <a:solidFill>
                            <a:srgbClr val="000000"/>
                          </a:solidFill>
                          <a:effectLst/>
                          <a:latin typeface="+mn-lt"/>
                        </a:rPr>
                        <a:t>47,448</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792075156"/>
                  </a:ext>
                </a:extLst>
              </a:tr>
            </a:tbl>
          </a:graphicData>
        </a:graphic>
      </p:graphicFrame>
      <p:graphicFrame>
        <p:nvGraphicFramePr>
          <p:cNvPr id="4097" name="Table 4096">
            <a:extLst>
              <a:ext uri="{FF2B5EF4-FFF2-40B4-BE49-F238E27FC236}">
                <a16:creationId xmlns:a16="http://schemas.microsoft.com/office/drawing/2014/main" id="{F4B174CB-A0BF-61ED-B70C-410576E338CA}"/>
              </a:ext>
            </a:extLst>
          </p:cNvPr>
          <p:cNvGraphicFramePr>
            <a:graphicFrameLocks noGrp="1"/>
          </p:cNvGraphicFramePr>
          <p:nvPr/>
        </p:nvGraphicFramePr>
        <p:xfrm>
          <a:off x="1560887" y="4806685"/>
          <a:ext cx="745200" cy="324000"/>
        </p:xfrm>
        <a:graphic>
          <a:graphicData uri="http://schemas.openxmlformats.org/drawingml/2006/table">
            <a:tbl>
              <a:tblPr/>
              <a:tblGrid>
                <a:gridCol w="745200">
                  <a:extLst>
                    <a:ext uri="{9D8B030D-6E8A-4147-A177-3AD203B41FA5}">
                      <a16:colId xmlns:a16="http://schemas.microsoft.com/office/drawing/2014/main" val="3436359337"/>
                    </a:ext>
                  </a:extLst>
                </a:gridCol>
              </a:tblGrid>
              <a:tr h="324000">
                <a:tc>
                  <a:txBody>
                    <a:bodyPr/>
                    <a:lstStyle/>
                    <a:p>
                      <a:pPr algn="ctr" fontAlgn="b"/>
                      <a:r>
                        <a:rPr lang="en-IN" sz="900" b="1" i="0" u="none" strike="noStrike">
                          <a:solidFill>
                            <a:srgbClr val="000000"/>
                          </a:solidFill>
                          <a:effectLst/>
                          <a:latin typeface="+mn-lt"/>
                        </a:rPr>
                        <a:t>136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551613713"/>
                  </a:ext>
                </a:extLst>
              </a:tr>
            </a:tbl>
          </a:graphicData>
        </a:graphic>
      </p:graphicFrame>
      <p:graphicFrame>
        <p:nvGraphicFramePr>
          <p:cNvPr id="4122" name="Table 4121">
            <a:extLst>
              <a:ext uri="{FF2B5EF4-FFF2-40B4-BE49-F238E27FC236}">
                <a16:creationId xmlns:a16="http://schemas.microsoft.com/office/drawing/2014/main" id="{42D2A96A-AA36-B10A-5839-831D03455C5F}"/>
              </a:ext>
            </a:extLst>
          </p:cNvPr>
          <p:cNvGraphicFramePr>
            <a:graphicFrameLocks noGrp="1"/>
          </p:cNvGraphicFramePr>
          <p:nvPr/>
        </p:nvGraphicFramePr>
        <p:xfrm>
          <a:off x="1560887" y="2551377"/>
          <a:ext cx="745200" cy="324000"/>
        </p:xfrm>
        <a:graphic>
          <a:graphicData uri="http://schemas.openxmlformats.org/drawingml/2006/table">
            <a:tbl>
              <a:tblPr/>
              <a:tblGrid>
                <a:gridCol w="745200">
                  <a:extLst>
                    <a:ext uri="{9D8B030D-6E8A-4147-A177-3AD203B41FA5}">
                      <a16:colId xmlns:a16="http://schemas.microsoft.com/office/drawing/2014/main" val="2623208852"/>
                    </a:ext>
                  </a:extLst>
                </a:gridCol>
              </a:tblGrid>
              <a:tr h="324000">
                <a:tc>
                  <a:txBody>
                    <a:bodyPr/>
                    <a:lstStyle/>
                    <a:p>
                      <a:pPr algn="ctr" fontAlgn="b"/>
                      <a:r>
                        <a:rPr lang="en-IN" sz="900" b="1" i="0" u="none" strike="noStrike">
                          <a:solidFill>
                            <a:schemeClr val="bg1"/>
                          </a:solidFill>
                          <a:effectLst/>
                          <a:latin typeface="+mn-lt"/>
                        </a:rPr>
                        <a:t>2.7%</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637315726"/>
                  </a:ext>
                </a:extLst>
              </a:tr>
            </a:tbl>
          </a:graphicData>
        </a:graphic>
      </p:graphicFrame>
      <p:graphicFrame>
        <p:nvGraphicFramePr>
          <p:cNvPr id="4125" name="Table 4124">
            <a:extLst>
              <a:ext uri="{FF2B5EF4-FFF2-40B4-BE49-F238E27FC236}">
                <a16:creationId xmlns:a16="http://schemas.microsoft.com/office/drawing/2014/main" id="{AE134C5F-6603-F331-137A-E746784CCBB6}"/>
              </a:ext>
            </a:extLst>
          </p:cNvPr>
          <p:cNvGraphicFramePr>
            <a:graphicFrameLocks noGrp="1"/>
          </p:cNvGraphicFramePr>
          <p:nvPr/>
        </p:nvGraphicFramePr>
        <p:xfrm>
          <a:off x="1560887" y="5452233"/>
          <a:ext cx="745200" cy="324000"/>
        </p:xfrm>
        <a:graphic>
          <a:graphicData uri="http://schemas.openxmlformats.org/drawingml/2006/table">
            <a:tbl>
              <a:tblPr/>
              <a:tblGrid>
                <a:gridCol w="745200">
                  <a:extLst>
                    <a:ext uri="{9D8B030D-6E8A-4147-A177-3AD203B41FA5}">
                      <a16:colId xmlns:a16="http://schemas.microsoft.com/office/drawing/2014/main" val="3122439978"/>
                    </a:ext>
                  </a:extLst>
                </a:gridCol>
              </a:tblGrid>
              <a:tr h="324000">
                <a:tc>
                  <a:txBody>
                    <a:bodyPr/>
                    <a:lstStyle/>
                    <a:p>
                      <a:pPr algn="ctr" fontAlgn="b"/>
                      <a:r>
                        <a:rPr lang="en-IN" sz="900" b="1" i="0" u="none" strike="noStrike">
                          <a:solidFill>
                            <a:schemeClr val="bg1"/>
                          </a:solidFill>
                          <a:effectLst/>
                          <a:latin typeface="+mn-lt"/>
                        </a:rPr>
                        <a:t>2.76</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227410646"/>
                  </a:ext>
                </a:extLst>
              </a:tr>
            </a:tbl>
          </a:graphicData>
        </a:graphic>
      </p:graphicFrame>
      <p:graphicFrame>
        <p:nvGraphicFramePr>
          <p:cNvPr id="4126" name="Table 4125">
            <a:extLst>
              <a:ext uri="{FF2B5EF4-FFF2-40B4-BE49-F238E27FC236}">
                <a16:creationId xmlns:a16="http://schemas.microsoft.com/office/drawing/2014/main" id="{A0F622BD-0591-CAE3-AAF3-D120C7B6E9D0}"/>
              </a:ext>
            </a:extLst>
          </p:cNvPr>
          <p:cNvGraphicFramePr>
            <a:graphicFrameLocks noGrp="1"/>
          </p:cNvGraphicFramePr>
          <p:nvPr/>
        </p:nvGraphicFramePr>
        <p:xfrm>
          <a:off x="1560887" y="3531667"/>
          <a:ext cx="745200" cy="324000"/>
        </p:xfrm>
        <a:graphic>
          <a:graphicData uri="http://schemas.openxmlformats.org/drawingml/2006/table">
            <a:tbl>
              <a:tblPr/>
              <a:tblGrid>
                <a:gridCol w="745200">
                  <a:extLst>
                    <a:ext uri="{9D8B030D-6E8A-4147-A177-3AD203B41FA5}">
                      <a16:colId xmlns:a16="http://schemas.microsoft.com/office/drawing/2014/main" val="1736054666"/>
                    </a:ext>
                  </a:extLst>
                </a:gridCol>
              </a:tblGrid>
              <a:tr h="324000">
                <a:tc>
                  <a:txBody>
                    <a:bodyPr/>
                    <a:lstStyle/>
                    <a:p>
                      <a:pPr algn="ctr" fontAlgn="b"/>
                      <a:r>
                        <a:rPr lang="en-IN" sz="900" b="1" i="0" u="none" strike="noStrike">
                          <a:solidFill>
                            <a:srgbClr val="000000"/>
                          </a:solidFill>
                          <a:effectLst/>
                          <a:latin typeface="+mn-lt"/>
                        </a:rPr>
                        <a:t>19.00%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1483688184"/>
                  </a:ext>
                </a:extLst>
              </a:tr>
            </a:tbl>
          </a:graphicData>
        </a:graphic>
      </p:graphicFrame>
      <p:graphicFrame>
        <p:nvGraphicFramePr>
          <p:cNvPr id="4129" name="Table 4128">
            <a:extLst>
              <a:ext uri="{FF2B5EF4-FFF2-40B4-BE49-F238E27FC236}">
                <a16:creationId xmlns:a16="http://schemas.microsoft.com/office/drawing/2014/main" id="{FAF52003-3181-5738-C6C8-118FDAE9F88D}"/>
              </a:ext>
            </a:extLst>
          </p:cNvPr>
          <p:cNvGraphicFramePr>
            <a:graphicFrameLocks noGrp="1"/>
          </p:cNvGraphicFramePr>
          <p:nvPr>
            <p:extLst>
              <p:ext uri="{D42A27DB-BD31-4B8C-83A1-F6EECF244321}">
                <p14:modId xmlns:p14="http://schemas.microsoft.com/office/powerpoint/2010/main" val="1530611696"/>
              </p:ext>
            </p:extLst>
          </p:nvPr>
        </p:nvGraphicFramePr>
        <p:xfrm>
          <a:off x="1567367" y="2873566"/>
          <a:ext cx="745200" cy="324000"/>
        </p:xfrm>
        <a:graphic>
          <a:graphicData uri="http://schemas.openxmlformats.org/drawingml/2006/table">
            <a:tbl>
              <a:tblPr/>
              <a:tblGrid>
                <a:gridCol w="745200">
                  <a:extLst>
                    <a:ext uri="{9D8B030D-6E8A-4147-A177-3AD203B41FA5}">
                      <a16:colId xmlns:a16="http://schemas.microsoft.com/office/drawing/2014/main" val="1929246681"/>
                    </a:ext>
                  </a:extLst>
                </a:gridCol>
              </a:tblGrid>
              <a:tr h="324000">
                <a:tc>
                  <a:txBody>
                    <a:bodyPr/>
                    <a:lstStyle/>
                    <a:p>
                      <a:pPr algn="ctr" fontAlgn="b"/>
                      <a:r>
                        <a:rPr lang="en-IN" sz="900" b="1" i="0" u="none" strike="noStrike">
                          <a:solidFill>
                            <a:srgbClr val="000000"/>
                          </a:solidFill>
                          <a:effectLst/>
                          <a:latin typeface="+mn-lt"/>
                        </a:rPr>
                        <a:t>0.93</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2113816502"/>
                  </a:ext>
                </a:extLst>
              </a:tr>
            </a:tbl>
          </a:graphicData>
        </a:graphic>
      </p:graphicFrame>
      <p:graphicFrame>
        <p:nvGraphicFramePr>
          <p:cNvPr id="4130" name="Chart 4129">
            <a:extLst>
              <a:ext uri="{FF2B5EF4-FFF2-40B4-BE49-F238E27FC236}">
                <a16:creationId xmlns:a16="http://schemas.microsoft.com/office/drawing/2014/main" id="{87886EFA-E4D7-6081-9D98-705EE1E46202}"/>
              </a:ext>
            </a:extLst>
          </p:cNvPr>
          <p:cNvGraphicFramePr>
            <a:graphicFrameLocks/>
          </p:cNvGraphicFramePr>
          <p:nvPr>
            <p:extLst>
              <p:ext uri="{D42A27DB-BD31-4B8C-83A1-F6EECF244321}">
                <p14:modId xmlns:p14="http://schemas.microsoft.com/office/powerpoint/2010/main" val="1293867969"/>
              </p:ext>
            </p:extLst>
          </p:nvPr>
        </p:nvGraphicFramePr>
        <p:xfrm>
          <a:off x="6854273" y="1160884"/>
          <a:ext cx="4447613" cy="1764759"/>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4" name="Chart 3">
            <a:extLst>
              <a:ext uri="{FF2B5EF4-FFF2-40B4-BE49-F238E27FC236}">
                <a16:creationId xmlns:a16="http://schemas.microsoft.com/office/drawing/2014/main" id="{769B7A5F-A12F-E6E3-9CDB-424CF7762417}"/>
              </a:ext>
            </a:extLst>
          </p:cNvPr>
          <p:cNvGraphicFramePr>
            <a:graphicFrameLocks/>
          </p:cNvGraphicFramePr>
          <p:nvPr>
            <p:extLst>
              <p:ext uri="{D42A27DB-BD31-4B8C-83A1-F6EECF244321}">
                <p14:modId xmlns:p14="http://schemas.microsoft.com/office/powerpoint/2010/main" val="611632485"/>
              </p:ext>
            </p:extLst>
          </p:nvPr>
        </p:nvGraphicFramePr>
        <p:xfrm>
          <a:off x="6854273" y="2919497"/>
          <a:ext cx="4693718" cy="1764759"/>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7" name="Chart 6">
            <a:extLst>
              <a:ext uri="{FF2B5EF4-FFF2-40B4-BE49-F238E27FC236}">
                <a16:creationId xmlns:a16="http://schemas.microsoft.com/office/drawing/2014/main" id="{10A9B706-091F-8D95-1A66-732E754CD678}"/>
              </a:ext>
            </a:extLst>
          </p:cNvPr>
          <p:cNvGraphicFramePr>
            <a:graphicFrameLocks/>
          </p:cNvGraphicFramePr>
          <p:nvPr>
            <p:extLst>
              <p:ext uri="{D42A27DB-BD31-4B8C-83A1-F6EECF244321}">
                <p14:modId xmlns:p14="http://schemas.microsoft.com/office/powerpoint/2010/main" val="1510723389"/>
              </p:ext>
            </p:extLst>
          </p:nvPr>
        </p:nvGraphicFramePr>
        <p:xfrm>
          <a:off x="6975991" y="4769555"/>
          <a:ext cx="4572000" cy="1673314"/>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4117" name="Table 4116">
            <a:extLst>
              <a:ext uri="{FF2B5EF4-FFF2-40B4-BE49-F238E27FC236}">
                <a16:creationId xmlns:a16="http://schemas.microsoft.com/office/drawing/2014/main" id="{D19F61F0-F854-CD21-0751-A778ADC03491}"/>
              </a:ext>
            </a:extLst>
          </p:cNvPr>
          <p:cNvGraphicFramePr>
            <a:graphicFrameLocks noGrp="1"/>
          </p:cNvGraphicFramePr>
          <p:nvPr>
            <p:extLst>
              <p:ext uri="{D42A27DB-BD31-4B8C-83A1-F6EECF244321}">
                <p14:modId xmlns:p14="http://schemas.microsoft.com/office/powerpoint/2010/main" val="520406863"/>
              </p:ext>
            </p:extLst>
          </p:nvPr>
        </p:nvGraphicFramePr>
        <p:xfrm>
          <a:off x="1567367" y="3858138"/>
          <a:ext cx="745200" cy="324000"/>
        </p:xfrm>
        <a:graphic>
          <a:graphicData uri="http://schemas.openxmlformats.org/drawingml/2006/table">
            <a:tbl>
              <a:tblPr/>
              <a:tblGrid>
                <a:gridCol w="745200">
                  <a:extLst>
                    <a:ext uri="{9D8B030D-6E8A-4147-A177-3AD203B41FA5}">
                      <a16:colId xmlns:a16="http://schemas.microsoft.com/office/drawing/2014/main" val="1736054666"/>
                    </a:ext>
                  </a:extLst>
                </a:gridCol>
              </a:tblGrid>
              <a:tr h="324000">
                <a:tc>
                  <a:txBody>
                    <a:bodyPr/>
                    <a:lstStyle/>
                    <a:p>
                      <a:pPr algn="ctr" fontAlgn="b"/>
                      <a:r>
                        <a:rPr lang="en-IN" sz="900" b="1" i="0" u="none" strike="noStrike">
                          <a:solidFill>
                            <a:srgbClr val="000000"/>
                          </a:solidFill>
                          <a:effectLst/>
                          <a:latin typeface="+mn-lt"/>
                        </a:rPr>
                        <a:t>22.00%</a:t>
                      </a:r>
                    </a:p>
                  </a:txBody>
                  <a:tcPr marL="7620" marR="7620" marT="7620" marB="0" anchor="ctr">
                    <a:lnL w="28575" cap="flat" cmpd="sng" algn="ctr">
                      <a:solidFill>
                        <a:srgbClr val="7C0849"/>
                      </a:solidFill>
                      <a:prstDash val="solid"/>
                      <a:round/>
                      <a:headEnd type="none" w="med" len="med"/>
                      <a:tailEnd type="none" w="med" len="med"/>
                    </a:lnL>
                    <a:lnR w="28575" cap="flat" cmpd="sng" algn="ctr">
                      <a:solidFill>
                        <a:srgbClr val="7C0849"/>
                      </a:solidFill>
                      <a:prstDash val="solid"/>
                      <a:round/>
                      <a:headEnd type="none" w="med" len="med"/>
                      <a:tailEnd type="none" w="med" len="med"/>
                    </a:lnR>
                    <a:lnT w="28575" cap="flat" cmpd="sng" algn="ctr">
                      <a:solidFill>
                        <a:srgbClr val="7C0849"/>
                      </a:solidFill>
                      <a:prstDash val="solid"/>
                      <a:round/>
                      <a:headEnd type="none" w="med" len="med"/>
                      <a:tailEnd type="none" w="med" len="med"/>
                    </a:lnT>
                    <a:lnB w="28575"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extLst>
                  <a:ext uri="{0D108BD9-81ED-4DB2-BD59-A6C34878D82A}">
                    <a16:rowId xmlns:a16="http://schemas.microsoft.com/office/drawing/2014/main" val="1483688184"/>
                  </a:ext>
                </a:extLst>
              </a:tr>
            </a:tbl>
          </a:graphicData>
        </a:graphic>
      </p:graphicFrame>
      <p:grpSp>
        <p:nvGrpSpPr>
          <p:cNvPr id="4118" name="Group 4117">
            <a:extLst>
              <a:ext uri="{FF2B5EF4-FFF2-40B4-BE49-F238E27FC236}">
                <a16:creationId xmlns:a16="http://schemas.microsoft.com/office/drawing/2014/main" id="{BFBE9BAC-C0BC-268C-E392-AE771E99DB85}"/>
              </a:ext>
            </a:extLst>
          </p:cNvPr>
          <p:cNvGrpSpPr/>
          <p:nvPr/>
        </p:nvGrpSpPr>
        <p:grpSpPr>
          <a:xfrm>
            <a:off x="8774943" y="844829"/>
            <a:ext cx="3347447" cy="1342523"/>
            <a:chOff x="8774943" y="844829"/>
            <a:chExt cx="3347447" cy="1342523"/>
          </a:xfrm>
        </p:grpSpPr>
        <p:sp>
          <p:nvSpPr>
            <p:cNvPr id="4119" name="Rectangle: Rounded Corners 31">
              <a:extLst>
                <a:ext uri="{FF2B5EF4-FFF2-40B4-BE49-F238E27FC236}">
                  <a16:creationId xmlns:a16="http://schemas.microsoft.com/office/drawing/2014/main" id="{A57002BC-BF4A-DBA3-C3D2-AF7BDFF69BB5}"/>
                </a:ext>
              </a:extLst>
            </p:cNvPr>
            <p:cNvSpPr/>
            <p:nvPr/>
          </p:nvSpPr>
          <p:spPr>
            <a:xfrm>
              <a:off x="8803335" y="1096758"/>
              <a:ext cx="3319055" cy="1090594"/>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00">
                <a:solidFill>
                  <a:srgbClr val="000000"/>
                </a:solidFill>
              </a:endParaRPr>
            </a:p>
          </p:txBody>
        </p:sp>
        <p:sp>
          <p:nvSpPr>
            <p:cNvPr id="4120" name="TextBox 4119">
              <a:extLst>
                <a:ext uri="{FF2B5EF4-FFF2-40B4-BE49-F238E27FC236}">
                  <a16:creationId xmlns:a16="http://schemas.microsoft.com/office/drawing/2014/main" id="{D6333C29-C565-47AF-BD5B-84CA21AD78E2}"/>
                </a:ext>
              </a:extLst>
            </p:cNvPr>
            <p:cNvSpPr txBox="1"/>
            <p:nvPr/>
          </p:nvSpPr>
          <p:spPr>
            <a:xfrm>
              <a:off x="8774943" y="1215591"/>
              <a:ext cx="1115938" cy="246221"/>
            </a:xfrm>
            <a:prstGeom prst="rect">
              <a:avLst/>
            </a:prstGeom>
            <a:noFill/>
          </p:spPr>
          <p:txBody>
            <a:bodyPr wrap="square" lIns="91440" tIns="45720" rIns="91440" bIns="45720" rtlCol="0" anchor="t">
              <a:spAutoFit/>
            </a:bodyPr>
            <a:lstStyle/>
            <a:p>
              <a:r>
                <a:rPr lang="en-US" sz="1000" b="1"/>
                <a:t>Severe Risks</a:t>
              </a:r>
            </a:p>
          </p:txBody>
        </p:sp>
        <p:sp>
          <p:nvSpPr>
            <p:cNvPr id="4121" name="TextBox 4120">
              <a:extLst>
                <a:ext uri="{FF2B5EF4-FFF2-40B4-BE49-F238E27FC236}">
                  <a16:creationId xmlns:a16="http://schemas.microsoft.com/office/drawing/2014/main" id="{6A9125F6-C872-D0CD-4FEE-3F98B113AC3E}"/>
                </a:ext>
              </a:extLst>
            </p:cNvPr>
            <p:cNvSpPr txBox="1"/>
            <p:nvPr/>
          </p:nvSpPr>
          <p:spPr>
            <a:xfrm>
              <a:off x="9896909" y="1209860"/>
              <a:ext cx="1188536" cy="246221"/>
            </a:xfrm>
            <a:prstGeom prst="rect">
              <a:avLst/>
            </a:prstGeom>
            <a:noFill/>
            <a:ln>
              <a:solidFill>
                <a:schemeClr val="tx1"/>
              </a:solidFill>
            </a:ln>
          </p:spPr>
          <p:txBody>
            <a:bodyPr wrap="square" lIns="91440" tIns="45720" rIns="91440" bIns="45720" rtlCol="0" anchor="t">
              <a:spAutoFit/>
            </a:bodyPr>
            <a:lstStyle/>
            <a:p>
              <a:r>
                <a:rPr lang="en-US" sz="1000" b="1"/>
                <a:t>Not identified</a:t>
              </a:r>
            </a:p>
          </p:txBody>
        </p:sp>
        <p:sp>
          <p:nvSpPr>
            <p:cNvPr id="4123" name="TextBox 4122">
              <a:extLst>
                <a:ext uri="{FF2B5EF4-FFF2-40B4-BE49-F238E27FC236}">
                  <a16:creationId xmlns:a16="http://schemas.microsoft.com/office/drawing/2014/main" id="{B2F35FB0-DA13-7925-CE78-7E9FBA6AD441}"/>
                </a:ext>
              </a:extLst>
            </p:cNvPr>
            <p:cNvSpPr txBox="1"/>
            <p:nvPr/>
          </p:nvSpPr>
          <p:spPr>
            <a:xfrm>
              <a:off x="8785381" y="1549505"/>
              <a:ext cx="1105499" cy="246219"/>
            </a:xfrm>
            <a:prstGeom prst="rect">
              <a:avLst/>
            </a:prstGeom>
            <a:noFill/>
          </p:spPr>
          <p:txBody>
            <a:bodyPr wrap="square" lIns="91440" tIns="45720" rIns="91440" bIns="45720" rtlCol="0" anchor="t">
              <a:spAutoFit/>
            </a:bodyPr>
            <a:lstStyle/>
            <a:p>
              <a:r>
                <a:rPr lang="en-US" sz="1000" b="1"/>
                <a:t>Medium Risks</a:t>
              </a:r>
            </a:p>
          </p:txBody>
        </p:sp>
        <p:sp>
          <p:nvSpPr>
            <p:cNvPr id="4124" name="TextBox 4123">
              <a:extLst>
                <a:ext uri="{FF2B5EF4-FFF2-40B4-BE49-F238E27FC236}">
                  <a16:creationId xmlns:a16="http://schemas.microsoft.com/office/drawing/2014/main" id="{21BACE1B-25D4-F8AF-7B09-361B9DEEB758}"/>
                </a:ext>
              </a:extLst>
            </p:cNvPr>
            <p:cNvSpPr txBox="1"/>
            <p:nvPr/>
          </p:nvSpPr>
          <p:spPr>
            <a:xfrm>
              <a:off x="9896907" y="1532430"/>
              <a:ext cx="1319079" cy="246221"/>
            </a:xfrm>
            <a:prstGeom prst="rect">
              <a:avLst/>
            </a:prstGeom>
            <a:solidFill>
              <a:srgbClr val="C00000"/>
            </a:solidFill>
            <a:ln>
              <a:noFill/>
            </a:ln>
          </p:spPr>
          <p:txBody>
            <a:bodyPr wrap="square" lIns="91440" tIns="45720" rIns="91440" bIns="45720" rtlCol="0" anchor="t">
              <a:spAutoFit/>
            </a:bodyPr>
            <a:lstStyle/>
            <a:p>
              <a:r>
                <a:rPr lang="en-US" sz="1000" b="1">
                  <a:solidFill>
                    <a:schemeClr val="bg1"/>
                  </a:solidFill>
                </a:rPr>
                <a:t>Low Cash Balance</a:t>
              </a:r>
            </a:p>
          </p:txBody>
        </p:sp>
        <p:sp>
          <p:nvSpPr>
            <p:cNvPr id="4127" name="TextBox 4126">
              <a:extLst>
                <a:ext uri="{FF2B5EF4-FFF2-40B4-BE49-F238E27FC236}">
                  <a16:creationId xmlns:a16="http://schemas.microsoft.com/office/drawing/2014/main" id="{F6379637-534E-B6E0-3109-E2E40404223B}"/>
                </a:ext>
              </a:extLst>
            </p:cNvPr>
            <p:cNvSpPr txBox="1"/>
            <p:nvPr/>
          </p:nvSpPr>
          <p:spPr>
            <a:xfrm>
              <a:off x="8800528" y="1846666"/>
              <a:ext cx="983026" cy="246219"/>
            </a:xfrm>
            <a:prstGeom prst="rect">
              <a:avLst/>
            </a:prstGeom>
            <a:noFill/>
          </p:spPr>
          <p:txBody>
            <a:bodyPr wrap="square" lIns="91440" tIns="45720" rIns="91440" bIns="45720" rtlCol="0" anchor="t">
              <a:spAutoFit/>
            </a:bodyPr>
            <a:lstStyle/>
            <a:p>
              <a:r>
                <a:rPr lang="en-US" sz="1000" b="1"/>
                <a:t>Low Risks</a:t>
              </a:r>
            </a:p>
          </p:txBody>
        </p:sp>
        <p:sp>
          <p:nvSpPr>
            <p:cNvPr id="4131" name="TextBox 4130">
              <a:extLst>
                <a:ext uri="{FF2B5EF4-FFF2-40B4-BE49-F238E27FC236}">
                  <a16:creationId xmlns:a16="http://schemas.microsoft.com/office/drawing/2014/main" id="{08DE5F56-47ED-6CCE-B5FC-492B37974648}"/>
                </a:ext>
              </a:extLst>
            </p:cNvPr>
            <p:cNvSpPr txBox="1"/>
            <p:nvPr/>
          </p:nvSpPr>
          <p:spPr>
            <a:xfrm>
              <a:off x="9891451" y="1837542"/>
              <a:ext cx="1092628" cy="246221"/>
            </a:xfrm>
            <a:prstGeom prst="rect">
              <a:avLst/>
            </a:prstGeom>
            <a:solidFill>
              <a:srgbClr val="FFC000"/>
            </a:solidFill>
            <a:ln>
              <a:noFill/>
            </a:ln>
          </p:spPr>
          <p:txBody>
            <a:bodyPr wrap="square" lIns="91440" tIns="45720" rIns="91440" bIns="45720" rtlCol="0" anchor="t">
              <a:spAutoFit/>
            </a:bodyPr>
            <a:lstStyle/>
            <a:p>
              <a:r>
                <a:rPr lang="en-US" sz="1000" b="1"/>
                <a:t>Low inventory</a:t>
              </a:r>
            </a:p>
          </p:txBody>
        </p:sp>
        <p:sp>
          <p:nvSpPr>
            <p:cNvPr id="4132" name="TextBox 4131">
              <a:extLst>
                <a:ext uri="{FF2B5EF4-FFF2-40B4-BE49-F238E27FC236}">
                  <a16:creationId xmlns:a16="http://schemas.microsoft.com/office/drawing/2014/main" id="{895A7908-ADFE-46E9-3F96-76BCE45F3934}"/>
                </a:ext>
              </a:extLst>
            </p:cNvPr>
            <p:cNvSpPr txBox="1"/>
            <p:nvPr/>
          </p:nvSpPr>
          <p:spPr>
            <a:xfrm>
              <a:off x="11044400" y="1835664"/>
              <a:ext cx="983024" cy="246221"/>
            </a:xfrm>
            <a:prstGeom prst="rect">
              <a:avLst/>
            </a:prstGeom>
            <a:solidFill>
              <a:srgbClr val="FFC000"/>
            </a:solidFill>
            <a:ln>
              <a:noFill/>
            </a:ln>
          </p:spPr>
          <p:txBody>
            <a:bodyPr wrap="square" lIns="91440" tIns="45720" rIns="91440" bIns="45720" rtlCol="0" anchor="t">
              <a:spAutoFit/>
            </a:bodyPr>
            <a:lstStyle/>
            <a:p>
              <a:r>
                <a:rPr lang="en-US" sz="1000" b="1"/>
                <a:t>Thin Margins</a:t>
              </a:r>
            </a:p>
          </p:txBody>
        </p:sp>
        <p:sp>
          <p:nvSpPr>
            <p:cNvPr id="4133" name="Rectangle 4132">
              <a:extLst>
                <a:ext uri="{FF2B5EF4-FFF2-40B4-BE49-F238E27FC236}">
                  <a16:creationId xmlns:a16="http://schemas.microsoft.com/office/drawing/2014/main" id="{B642600A-9861-1596-2849-B972024B6396}"/>
                </a:ext>
              </a:extLst>
            </p:cNvPr>
            <p:cNvSpPr/>
            <p:nvPr/>
          </p:nvSpPr>
          <p:spPr>
            <a:xfrm>
              <a:off x="8800528" y="844829"/>
              <a:ext cx="3321191" cy="254305"/>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Risks to consider</a:t>
              </a:r>
            </a:p>
          </p:txBody>
        </p:sp>
      </p:grpSp>
      <p:grpSp>
        <p:nvGrpSpPr>
          <p:cNvPr id="4134" name="Group 4133">
            <a:extLst>
              <a:ext uri="{FF2B5EF4-FFF2-40B4-BE49-F238E27FC236}">
                <a16:creationId xmlns:a16="http://schemas.microsoft.com/office/drawing/2014/main" id="{8FD7CCFC-3A30-9BEC-C298-568B8EBEF999}"/>
              </a:ext>
            </a:extLst>
          </p:cNvPr>
          <p:cNvGrpSpPr/>
          <p:nvPr/>
        </p:nvGrpSpPr>
        <p:grpSpPr>
          <a:xfrm>
            <a:off x="6852294" y="844829"/>
            <a:ext cx="1889434" cy="5616713"/>
            <a:chOff x="6852294" y="844829"/>
            <a:chExt cx="1889434" cy="5616713"/>
          </a:xfrm>
        </p:grpSpPr>
        <p:sp>
          <p:nvSpPr>
            <p:cNvPr id="4135" name="Rounded Rectangle 4134">
              <a:extLst>
                <a:ext uri="{FF2B5EF4-FFF2-40B4-BE49-F238E27FC236}">
                  <a16:creationId xmlns:a16="http://schemas.microsoft.com/office/drawing/2014/main" id="{AABB9BAC-9B5D-475A-3290-38F50AA34DA7}"/>
                </a:ext>
              </a:extLst>
            </p:cNvPr>
            <p:cNvSpPr/>
            <p:nvPr/>
          </p:nvSpPr>
          <p:spPr>
            <a:xfrm>
              <a:off x="6852294" y="844829"/>
              <a:ext cx="1800000" cy="312757"/>
            </a:xfrm>
            <a:prstGeom prst="round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Insights -</a:t>
              </a:r>
            </a:p>
            <a:p>
              <a:pPr algn="ctr"/>
              <a:r>
                <a:rPr lang="en-US" sz="1000" b="1">
                  <a:solidFill>
                    <a:schemeClr val="tx1"/>
                  </a:solidFill>
                </a:rPr>
                <a:t>Malabar Gold &amp; Diamonds</a:t>
              </a:r>
            </a:p>
          </p:txBody>
        </p:sp>
        <p:grpSp>
          <p:nvGrpSpPr>
            <p:cNvPr id="4136" name="Group 4135">
              <a:extLst>
                <a:ext uri="{FF2B5EF4-FFF2-40B4-BE49-F238E27FC236}">
                  <a16:creationId xmlns:a16="http://schemas.microsoft.com/office/drawing/2014/main" id="{3D991EC5-CAC8-D9DE-80E3-1DE59DABBCF7}"/>
                </a:ext>
              </a:extLst>
            </p:cNvPr>
            <p:cNvGrpSpPr/>
            <p:nvPr/>
          </p:nvGrpSpPr>
          <p:grpSpPr>
            <a:xfrm>
              <a:off x="6858903" y="1273767"/>
              <a:ext cx="1855231" cy="1785105"/>
              <a:chOff x="6820804" y="1214940"/>
              <a:chExt cx="1855231" cy="1785105"/>
            </a:xfrm>
          </p:grpSpPr>
          <p:sp>
            <p:nvSpPr>
              <p:cNvPr id="4147" name="object 57">
                <a:extLst>
                  <a:ext uri="{FF2B5EF4-FFF2-40B4-BE49-F238E27FC236}">
                    <a16:creationId xmlns:a16="http://schemas.microsoft.com/office/drawing/2014/main" id="{D12648A0-8C1B-D6E5-BE08-15C4D22AD432}"/>
                  </a:ext>
                </a:extLst>
              </p:cNvPr>
              <p:cNvSpPr/>
              <p:nvPr/>
            </p:nvSpPr>
            <p:spPr>
              <a:xfrm>
                <a:off x="6834407" y="1214940"/>
                <a:ext cx="1800000" cy="1785105"/>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4148" name="object 59">
                <a:extLst>
                  <a:ext uri="{FF2B5EF4-FFF2-40B4-BE49-F238E27FC236}">
                    <a16:creationId xmlns:a16="http://schemas.microsoft.com/office/drawing/2014/main" id="{3B6CB642-E558-401E-EB93-A8E1BC089321}"/>
                  </a:ext>
                </a:extLst>
              </p:cNvPr>
              <p:cNvSpPr/>
              <p:nvPr/>
            </p:nvSpPr>
            <p:spPr>
              <a:xfrm rot="5400000">
                <a:off x="7602396" y="959255"/>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4149" name="object 67">
                <a:extLst>
                  <a:ext uri="{FF2B5EF4-FFF2-40B4-BE49-F238E27FC236}">
                    <a16:creationId xmlns:a16="http://schemas.microsoft.com/office/drawing/2014/main" id="{A5C1DDC4-91A9-768B-4ABD-567730D4B35C}"/>
                  </a:ext>
                </a:extLst>
              </p:cNvPr>
              <p:cNvSpPr txBox="1"/>
              <p:nvPr/>
            </p:nvSpPr>
            <p:spPr>
              <a:xfrm>
                <a:off x="7346590" y="1266983"/>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Strengths</a:t>
                </a:r>
                <a:endParaRPr lang="en-IN" sz="1100">
                  <a:solidFill>
                    <a:srgbClr val="7C0849"/>
                  </a:solidFill>
                  <a:latin typeface="Carlito"/>
                  <a:cs typeface="Carlito"/>
                </a:endParaRPr>
              </a:p>
            </p:txBody>
          </p:sp>
          <p:sp>
            <p:nvSpPr>
              <p:cNvPr id="4150" name="TextBox 4149">
                <a:extLst>
                  <a:ext uri="{FF2B5EF4-FFF2-40B4-BE49-F238E27FC236}">
                    <a16:creationId xmlns:a16="http://schemas.microsoft.com/office/drawing/2014/main" id="{5859809B-B047-EA7B-D3CC-D7224FF0631A}"/>
                  </a:ext>
                </a:extLst>
              </p:cNvPr>
              <p:cNvSpPr txBox="1"/>
              <p:nvPr/>
            </p:nvSpPr>
            <p:spPr>
              <a:xfrm>
                <a:off x="6820804" y="1518317"/>
                <a:ext cx="1855231" cy="1477328"/>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Strong revenue performance with high efficiency per store, indicating a </a:t>
                </a:r>
                <a:r>
                  <a:rPr lang="en-IN" sz="1000" b="1" kern="100">
                    <a:ea typeface="Calibri" panose="020F0502020204030204" pitchFamily="34" charset="0"/>
                    <a:cs typeface="Times New Roman" panose="02020603050405020304" pitchFamily="18" charset="0"/>
                  </a:rPr>
                  <a:t>focused and high-performing store model</a:t>
                </a:r>
              </a:p>
              <a:p>
                <a:endParaRPr lang="en-IN" sz="1000" b="1" kern="100">
                  <a:ea typeface="Calibri" panose="020F0502020204030204" pitchFamily="34" charset="0"/>
                  <a:cs typeface="Times New Roman" panose="02020603050405020304" pitchFamily="18" charset="0"/>
                </a:endParaRPr>
              </a:p>
              <a:p>
                <a:r>
                  <a:rPr lang="en-US" sz="1000"/>
                  <a:t>Exceptional inventory turnover of 29 days indicates </a:t>
                </a:r>
                <a:r>
                  <a:rPr lang="en-US" sz="1000" b="1"/>
                  <a:t>efficient inventory management </a:t>
                </a:r>
                <a:r>
                  <a:rPr lang="en-US" sz="1000"/>
                  <a:t>and good operational strength</a:t>
                </a:r>
              </a:p>
            </p:txBody>
          </p:sp>
        </p:grpSp>
        <p:grpSp>
          <p:nvGrpSpPr>
            <p:cNvPr id="4137" name="Group 4136">
              <a:extLst>
                <a:ext uri="{FF2B5EF4-FFF2-40B4-BE49-F238E27FC236}">
                  <a16:creationId xmlns:a16="http://schemas.microsoft.com/office/drawing/2014/main" id="{0E7D7F33-920E-0A94-E519-16C9BFB99698}"/>
                </a:ext>
              </a:extLst>
            </p:cNvPr>
            <p:cNvGrpSpPr/>
            <p:nvPr/>
          </p:nvGrpSpPr>
          <p:grpSpPr>
            <a:xfrm>
              <a:off x="6858090" y="3155657"/>
              <a:ext cx="1883638" cy="2242369"/>
              <a:chOff x="6820804" y="3126464"/>
              <a:chExt cx="1883638" cy="2242369"/>
            </a:xfrm>
          </p:grpSpPr>
          <p:sp>
            <p:nvSpPr>
              <p:cNvPr id="4143" name="object 57">
                <a:extLst>
                  <a:ext uri="{FF2B5EF4-FFF2-40B4-BE49-F238E27FC236}">
                    <a16:creationId xmlns:a16="http://schemas.microsoft.com/office/drawing/2014/main" id="{C1106536-59E1-FAD2-3BAC-EC1C8C4A0200}"/>
                  </a:ext>
                </a:extLst>
              </p:cNvPr>
              <p:cNvSpPr/>
              <p:nvPr/>
            </p:nvSpPr>
            <p:spPr>
              <a:xfrm>
                <a:off x="6834407" y="3126464"/>
                <a:ext cx="1800000" cy="1907652"/>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4144" name="object 59">
                <a:extLst>
                  <a:ext uri="{FF2B5EF4-FFF2-40B4-BE49-F238E27FC236}">
                    <a16:creationId xmlns:a16="http://schemas.microsoft.com/office/drawing/2014/main" id="{FBA306F8-6DCD-D008-76C4-06C7CED1C398}"/>
                  </a:ext>
                </a:extLst>
              </p:cNvPr>
              <p:cNvSpPr/>
              <p:nvPr/>
            </p:nvSpPr>
            <p:spPr>
              <a:xfrm rot="5400000">
                <a:off x="7602396" y="2860947"/>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4145" name="object 67">
                <a:extLst>
                  <a:ext uri="{FF2B5EF4-FFF2-40B4-BE49-F238E27FC236}">
                    <a16:creationId xmlns:a16="http://schemas.microsoft.com/office/drawing/2014/main" id="{6B603E19-1B37-72B0-D09E-2E2E7AA11806}"/>
                  </a:ext>
                </a:extLst>
              </p:cNvPr>
              <p:cNvSpPr txBox="1"/>
              <p:nvPr/>
            </p:nvSpPr>
            <p:spPr>
              <a:xfrm>
                <a:off x="7346590" y="3178507"/>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Weaknesses</a:t>
                </a:r>
                <a:endParaRPr lang="en-IN" sz="1100">
                  <a:solidFill>
                    <a:srgbClr val="7C0849"/>
                  </a:solidFill>
                  <a:latin typeface="Carlito"/>
                  <a:cs typeface="Carlito"/>
                </a:endParaRPr>
              </a:p>
            </p:txBody>
          </p:sp>
          <p:sp>
            <p:nvSpPr>
              <p:cNvPr id="4146" name="TextBox 4145">
                <a:extLst>
                  <a:ext uri="{FF2B5EF4-FFF2-40B4-BE49-F238E27FC236}">
                    <a16:creationId xmlns:a16="http://schemas.microsoft.com/office/drawing/2014/main" id="{26EC0D47-6E41-861E-187C-C585A57C3F86}"/>
                  </a:ext>
                </a:extLst>
              </p:cNvPr>
              <p:cNvSpPr txBox="1"/>
              <p:nvPr/>
            </p:nvSpPr>
            <p:spPr>
              <a:xfrm>
                <a:off x="6820804" y="3429841"/>
                <a:ext cx="1883638" cy="1938992"/>
              </a:xfrm>
              <a:prstGeom prst="rect">
                <a:avLst/>
              </a:prstGeom>
              <a:noFill/>
            </p:spPr>
            <p:txBody>
              <a:bodyPr wrap="square">
                <a:spAutoFit/>
              </a:bodyPr>
              <a:lstStyle/>
              <a:p>
                <a:r>
                  <a:rPr lang="en-IN" sz="1000" b="1" kern="100">
                    <a:ea typeface="Calibri" panose="020F0502020204030204" pitchFamily="34" charset="0"/>
                    <a:cs typeface="Times New Roman" panose="02020603050405020304" pitchFamily="18" charset="0"/>
                  </a:rPr>
                  <a:t>Low profit margins </a:t>
                </a:r>
                <a:r>
                  <a:rPr lang="en-IN" sz="1000" kern="100">
                    <a:ea typeface="Calibri" panose="020F0502020204030204" pitchFamily="34" charset="0"/>
                    <a:cs typeface="Times New Roman" panose="02020603050405020304" pitchFamily="18" charset="0"/>
                  </a:rPr>
                  <a:t>despite high revenue, indicates high operational costs or lower pricing power highlighting the need for cost control systems</a:t>
                </a:r>
              </a:p>
              <a:p>
                <a:endParaRPr lang="en-IN" sz="1000" kern="100">
                  <a:ea typeface="Calibri" panose="020F0502020204030204" pitchFamily="34" charset="0"/>
                  <a:cs typeface="Times New Roman" panose="02020603050405020304" pitchFamily="18" charset="0"/>
                </a:endParaRPr>
              </a:p>
              <a:p>
                <a:r>
                  <a:rPr lang="en-IN" sz="1000" b="1" kern="100">
                    <a:ea typeface="Calibri" panose="020F0502020204030204" pitchFamily="34" charset="0"/>
                    <a:cs typeface="Times New Roman" panose="02020603050405020304" pitchFamily="18" charset="0"/>
                  </a:rPr>
                  <a:t>Low liquidity </a:t>
                </a:r>
                <a:r>
                  <a:rPr lang="en-IN" sz="1000" kern="100">
                    <a:ea typeface="Calibri" panose="020F0502020204030204" pitchFamily="34" charset="0"/>
                    <a:cs typeface="Times New Roman" panose="02020603050405020304" pitchFamily="18" charset="0"/>
                  </a:rPr>
                  <a:t>(current ratio of 1.29)</a:t>
                </a:r>
                <a:r>
                  <a:rPr lang="en-IN" sz="1000" b="1" kern="100">
                    <a:ea typeface="Calibri" panose="020F0502020204030204" pitchFamily="34" charset="0"/>
                    <a:cs typeface="Times New Roman" panose="02020603050405020304" pitchFamily="18" charset="0"/>
                  </a:rPr>
                  <a:t> </a:t>
                </a:r>
                <a:r>
                  <a:rPr lang="en-IN" sz="1000" kern="100">
                    <a:ea typeface="Calibri" panose="020F0502020204030204" pitchFamily="34" charset="0"/>
                    <a:cs typeface="Times New Roman" panose="02020603050405020304" pitchFamily="18" charset="0"/>
                  </a:rPr>
                  <a:t>suggests potential short-term liquidity issues and financial inflexibility</a:t>
                </a:r>
              </a:p>
              <a:p>
                <a:endParaRPr lang="en-IN" sz="1000" kern="100">
                  <a:ea typeface="Calibri" panose="020F0502020204030204" pitchFamily="34" charset="0"/>
                  <a:cs typeface="Times New Roman" panose="02020603050405020304" pitchFamily="18" charset="0"/>
                </a:endParaRPr>
              </a:p>
              <a:p>
                <a:endParaRPr lang="en-US" sz="1000"/>
              </a:p>
            </p:txBody>
          </p:sp>
        </p:grpSp>
        <p:grpSp>
          <p:nvGrpSpPr>
            <p:cNvPr id="4138" name="Group 4137">
              <a:extLst>
                <a:ext uri="{FF2B5EF4-FFF2-40B4-BE49-F238E27FC236}">
                  <a16:creationId xmlns:a16="http://schemas.microsoft.com/office/drawing/2014/main" id="{10C17549-744C-A221-CAA2-21CD3BB7DB52}"/>
                </a:ext>
              </a:extLst>
            </p:cNvPr>
            <p:cNvGrpSpPr/>
            <p:nvPr/>
          </p:nvGrpSpPr>
          <p:grpSpPr>
            <a:xfrm>
              <a:off x="6858904" y="5170150"/>
              <a:ext cx="1855231" cy="1291392"/>
              <a:chOff x="6820804" y="5170150"/>
              <a:chExt cx="1855231" cy="1291392"/>
            </a:xfrm>
          </p:grpSpPr>
          <p:sp>
            <p:nvSpPr>
              <p:cNvPr id="4139" name="object 57">
                <a:extLst>
                  <a:ext uri="{FF2B5EF4-FFF2-40B4-BE49-F238E27FC236}">
                    <a16:creationId xmlns:a16="http://schemas.microsoft.com/office/drawing/2014/main" id="{D8B487BF-337E-FA35-81F5-C230DCA7B850}"/>
                  </a:ext>
                </a:extLst>
              </p:cNvPr>
              <p:cNvSpPr/>
              <p:nvPr/>
            </p:nvSpPr>
            <p:spPr>
              <a:xfrm>
                <a:off x="6834407" y="5170150"/>
                <a:ext cx="1800000" cy="1258671"/>
              </a:xfrm>
              <a:custGeom>
                <a:avLst/>
                <a:gdLst/>
                <a:ahLst/>
                <a:cxnLst/>
                <a:rect l="l" t="t" r="r" b="b"/>
                <a:pathLst>
                  <a:path w="3817620" h="996950">
                    <a:moveTo>
                      <a:pt x="0" y="166115"/>
                    </a:moveTo>
                    <a:lnTo>
                      <a:pt x="5933" y="121972"/>
                    </a:lnTo>
                    <a:lnTo>
                      <a:pt x="22679" y="82295"/>
                    </a:lnTo>
                    <a:lnTo>
                      <a:pt x="48653" y="48672"/>
                    </a:lnTo>
                    <a:lnTo>
                      <a:pt x="82273" y="22690"/>
                    </a:lnTo>
                    <a:lnTo>
                      <a:pt x="121955" y="5937"/>
                    </a:lnTo>
                    <a:lnTo>
                      <a:pt x="166115" y="0"/>
                    </a:lnTo>
                    <a:lnTo>
                      <a:pt x="3651504" y="0"/>
                    </a:lnTo>
                    <a:lnTo>
                      <a:pt x="3695647" y="5937"/>
                    </a:lnTo>
                    <a:lnTo>
                      <a:pt x="3735324" y="22690"/>
                    </a:lnTo>
                    <a:lnTo>
                      <a:pt x="3768947" y="48672"/>
                    </a:lnTo>
                    <a:lnTo>
                      <a:pt x="3794929" y="82295"/>
                    </a:lnTo>
                    <a:lnTo>
                      <a:pt x="3811682" y="121972"/>
                    </a:lnTo>
                    <a:lnTo>
                      <a:pt x="3817619" y="166115"/>
                    </a:lnTo>
                    <a:lnTo>
                      <a:pt x="3817619" y="830579"/>
                    </a:lnTo>
                    <a:lnTo>
                      <a:pt x="3811682" y="874723"/>
                    </a:lnTo>
                    <a:lnTo>
                      <a:pt x="3794929" y="914399"/>
                    </a:lnTo>
                    <a:lnTo>
                      <a:pt x="3768947" y="948023"/>
                    </a:lnTo>
                    <a:lnTo>
                      <a:pt x="3735324" y="974005"/>
                    </a:lnTo>
                    <a:lnTo>
                      <a:pt x="3695647" y="990758"/>
                    </a:lnTo>
                    <a:lnTo>
                      <a:pt x="3651504" y="996695"/>
                    </a:lnTo>
                    <a:lnTo>
                      <a:pt x="166115" y="996695"/>
                    </a:lnTo>
                    <a:lnTo>
                      <a:pt x="121955" y="990758"/>
                    </a:lnTo>
                    <a:lnTo>
                      <a:pt x="82273" y="974005"/>
                    </a:lnTo>
                    <a:lnTo>
                      <a:pt x="48653" y="948023"/>
                    </a:lnTo>
                    <a:lnTo>
                      <a:pt x="22679" y="914399"/>
                    </a:lnTo>
                    <a:lnTo>
                      <a:pt x="5933" y="874723"/>
                    </a:lnTo>
                    <a:lnTo>
                      <a:pt x="0" y="830579"/>
                    </a:lnTo>
                    <a:lnTo>
                      <a:pt x="0" y="166115"/>
                    </a:lnTo>
                    <a:close/>
                  </a:path>
                </a:pathLst>
              </a:custGeom>
              <a:ln w="12700">
                <a:solidFill>
                  <a:srgbClr val="7C0849"/>
                </a:solidFill>
                <a:prstDash val="solid"/>
              </a:ln>
            </p:spPr>
            <p:txBody>
              <a:bodyPr wrap="square" lIns="0" tIns="0" rIns="0" bIns="0" rtlCol="0"/>
              <a:lstStyle/>
              <a:p>
                <a:endParaRPr/>
              </a:p>
            </p:txBody>
          </p:sp>
          <p:sp>
            <p:nvSpPr>
              <p:cNvPr id="4140" name="object 59">
                <a:extLst>
                  <a:ext uri="{FF2B5EF4-FFF2-40B4-BE49-F238E27FC236}">
                    <a16:creationId xmlns:a16="http://schemas.microsoft.com/office/drawing/2014/main" id="{B41B5D85-9B09-1D6F-EC6F-8261228B9832}"/>
                  </a:ext>
                </a:extLst>
              </p:cNvPr>
              <p:cNvSpPr/>
              <p:nvPr/>
            </p:nvSpPr>
            <p:spPr>
              <a:xfrm rot="5400000">
                <a:off x="7602396" y="4908888"/>
                <a:ext cx="296318" cy="864000"/>
              </a:xfrm>
              <a:custGeom>
                <a:avLst/>
                <a:gdLst/>
                <a:ahLst/>
                <a:cxnLst/>
                <a:rect l="l" t="t" r="r" b="b"/>
                <a:pathLst>
                  <a:path w="763905" h="510539">
                    <a:moveTo>
                      <a:pt x="678434" y="0"/>
                    </a:moveTo>
                    <a:lnTo>
                      <a:pt x="85089" y="0"/>
                    </a:lnTo>
                    <a:lnTo>
                      <a:pt x="51970" y="6687"/>
                    </a:lnTo>
                    <a:lnTo>
                      <a:pt x="24923" y="24923"/>
                    </a:lnTo>
                    <a:lnTo>
                      <a:pt x="6687" y="51970"/>
                    </a:lnTo>
                    <a:lnTo>
                      <a:pt x="0" y="85089"/>
                    </a:lnTo>
                    <a:lnTo>
                      <a:pt x="0" y="425450"/>
                    </a:lnTo>
                    <a:lnTo>
                      <a:pt x="6687" y="458569"/>
                    </a:lnTo>
                    <a:lnTo>
                      <a:pt x="24923" y="485616"/>
                    </a:lnTo>
                    <a:lnTo>
                      <a:pt x="51970" y="503852"/>
                    </a:lnTo>
                    <a:lnTo>
                      <a:pt x="85089" y="510540"/>
                    </a:lnTo>
                    <a:lnTo>
                      <a:pt x="678434" y="510540"/>
                    </a:lnTo>
                    <a:lnTo>
                      <a:pt x="711553" y="503852"/>
                    </a:lnTo>
                    <a:lnTo>
                      <a:pt x="738600" y="485616"/>
                    </a:lnTo>
                    <a:lnTo>
                      <a:pt x="756836" y="458569"/>
                    </a:lnTo>
                    <a:lnTo>
                      <a:pt x="763524" y="425450"/>
                    </a:lnTo>
                    <a:lnTo>
                      <a:pt x="763524" y="85089"/>
                    </a:lnTo>
                    <a:lnTo>
                      <a:pt x="756836" y="51970"/>
                    </a:lnTo>
                    <a:lnTo>
                      <a:pt x="738600" y="24923"/>
                    </a:lnTo>
                    <a:lnTo>
                      <a:pt x="711553" y="6687"/>
                    </a:lnTo>
                    <a:lnTo>
                      <a:pt x="678434" y="0"/>
                    </a:lnTo>
                    <a:close/>
                  </a:path>
                </a:pathLst>
              </a:custGeom>
              <a:solidFill>
                <a:srgbClr val="F1F1F1"/>
              </a:solidFill>
            </p:spPr>
            <p:txBody>
              <a:bodyPr wrap="square" lIns="0" tIns="0" rIns="0" bIns="0" rtlCol="0"/>
              <a:lstStyle/>
              <a:p>
                <a:endParaRPr/>
              </a:p>
            </p:txBody>
          </p:sp>
          <p:sp>
            <p:nvSpPr>
              <p:cNvPr id="4141" name="object 67">
                <a:extLst>
                  <a:ext uri="{FF2B5EF4-FFF2-40B4-BE49-F238E27FC236}">
                    <a16:creationId xmlns:a16="http://schemas.microsoft.com/office/drawing/2014/main" id="{A4839562-4B28-2AAC-3099-EC5AC677CF51}"/>
                  </a:ext>
                </a:extLst>
              </p:cNvPr>
              <p:cNvSpPr txBox="1"/>
              <p:nvPr/>
            </p:nvSpPr>
            <p:spPr>
              <a:xfrm>
                <a:off x="7346590" y="5226448"/>
                <a:ext cx="823239" cy="182101"/>
              </a:xfrm>
              <a:prstGeom prst="rect">
                <a:avLst/>
              </a:prstGeom>
            </p:spPr>
            <p:txBody>
              <a:bodyPr vert="horz" wrap="square" lIns="0" tIns="12700" rIns="0" bIns="0" rtlCol="0">
                <a:spAutoFit/>
              </a:bodyPr>
              <a:lstStyle/>
              <a:p>
                <a:pPr marL="83820" marR="5080" indent="-71755" algn="ctr">
                  <a:lnSpc>
                    <a:spcPct val="100000"/>
                  </a:lnSpc>
                  <a:spcBef>
                    <a:spcPts val="100"/>
                  </a:spcBef>
                </a:pPr>
                <a:r>
                  <a:rPr lang="en-IN" sz="1100" b="1" spc="-20">
                    <a:solidFill>
                      <a:srgbClr val="7C0849"/>
                    </a:solidFill>
                    <a:latin typeface="Carlito"/>
                    <a:cs typeface="Carlito"/>
                  </a:rPr>
                  <a:t>Opportunities</a:t>
                </a:r>
                <a:endParaRPr lang="en-IN" sz="1100">
                  <a:solidFill>
                    <a:srgbClr val="7C0849"/>
                  </a:solidFill>
                  <a:latin typeface="Carlito"/>
                  <a:cs typeface="Carlito"/>
                </a:endParaRPr>
              </a:p>
            </p:txBody>
          </p:sp>
          <p:sp>
            <p:nvSpPr>
              <p:cNvPr id="4142" name="TextBox 4141">
                <a:extLst>
                  <a:ext uri="{FF2B5EF4-FFF2-40B4-BE49-F238E27FC236}">
                    <a16:creationId xmlns:a16="http://schemas.microsoft.com/office/drawing/2014/main" id="{EA051930-2FB7-E9FF-7587-5D2512582646}"/>
                  </a:ext>
                </a:extLst>
              </p:cNvPr>
              <p:cNvSpPr txBox="1"/>
              <p:nvPr/>
            </p:nvSpPr>
            <p:spPr>
              <a:xfrm>
                <a:off x="6820804" y="5445879"/>
                <a:ext cx="1855231" cy="1015663"/>
              </a:xfrm>
              <a:prstGeom prst="rect">
                <a:avLst/>
              </a:prstGeom>
              <a:noFill/>
            </p:spPr>
            <p:txBody>
              <a:bodyPr wrap="square">
                <a:spAutoFit/>
              </a:bodyPr>
              <a:lstStyle/>
              <a:p>
                <a:r>
                  <a:rPr lang="en-IN" sz="1000" kern="100">
                    <a:ea typeface="Calibri" panose="020F0502020204030204" pitchFamily="34" charset="0"/>
                    <a:cs typeface="Times New Roman" panose="02020603050405020304" pitchFamily="18" charset="0"/>
                  </a:rPr>
                  <a:t>Malabar </a:t>
                </a:r>
                <a:r>
                  <a:rPr lang="en-US" sz="1000"/>
                  <a:t>is effectively using its capital (ROCE of 22%), but the </a:t>
                </a:r>
                <a:r>
                  <a:rPr lang="en-US" sz="1000" b="1"/>
                  <a:t>return to shareholders could be improved</a:t>
                </a:r>
                <a:r>
                  <a:rPr lang="en-US" sz="1000"/>
                  <a:t>, possibly through better profit management</a:t>
                </a:r>
                <a:endParaRPr lang="en-IN" sz="1000" kern="100">
                  <a:ea typeface="Calibri" panose="020F0502020204030204" pitchFamily="34" charset="0"/>
                  <a:cs typeface="Times New Roman" panose="02020603050405020304" pitchFamily="18" charset="0"/>
                </a:endParaRPr>
              </a:p>
            </p:txBody>
          </p:sp>
        </p:grpSp>
      </p:grpSp>
      <p:grpSp>
        <p:nvGrpSpPr>
          <p:cNvPr id="4151" name="Group 4150">
            <a:extLst>
              <a:ext uri="{FF2B5EF4-FFF2-40B4-BE49-F238E27FC236}">
                <a16:creationId xmlns:a16="http://schemas.microsoft.com/office/drawing/2014/main" id="{F7D1DEF7-32B6-4C97-B347-6B62B256D508}"/>
              </a:ext>
            </a:extLst>
          </p:cNvPr>
          <p:cNvGrpSpPr/>
          <p:nvPr/>
        </p:nvGrpSpPr>
        <p:grpSpPr>
          <a:xfrm>
            <a:off x="8786147" y="2351781"/>
            <a:ext cx="3370887" cy="4044444"/>
            <a:chOff x="8786147" y="2351781"/>
            <a:chExt cx="3370887" cy="4044444"/>
          </a:xfrm>
        </p:grpSpPr>
        <p:sp>
          <p:nvSpPr>
            <p:cNvPr id="4152" name="Rectangle 4151">
              <a:extLst>
                <a:ext uri="{FF2B5EF4-FFF2-40B4-BE49-F238E27FC236}">
                  <a16:creationId xmlns:a16="http://schemas.microsoft.com/office/drawing/2014/main" id="{5425B565-5B29-45A3-002C-6D5A4F29E55B}"/>
                </a:ext>
              </a:extLst>
            </p:cNvPr>
            <p:cNvSpPr/>
            <p:nvPr/>
          </p:nvSpPr>
          <p:spPr>
            <a:xfrm>
              <a:off x="8786320" y="2667214"/>
              <a:ext cx="3335399" cy="6028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sz="1200"/>
            </a:p>
          </p:txBody>
        </p:sp>
        <p:sp>
          <p:nvSpPr>
            <p:cNvPr id="4153" name="Oval 4152">
              <a:extLst>
                <a:ext uri="{FF2B5EF4-FFF2-40B4-BE49-F238E27FC236}">
                  <a16:creationId xmlns:a16="http://schemas.microsoft.com/office/drawing/2014/main" id="{CA358005-9A5A-9897-958B-D001BE638326}"/>
                </a:ext>
              </a:extLst>
            </p:cNvPr>
            <p:cNvSpPr/>
            <p:nvPr/>
          </p:nvSpPr>
          <p:spPr>
            <a:xfrm>
              <a:off x="8846594" y="2786513"/>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54" name="Graphic 4153" descr="Store outline">
              <a:extLst>
                <a:ext uri="{FF2B5EF4-FFF2-40B4-BE49-F238E27FC236}">
                  <a16:creationId xmlns:a16="http://schemas.microsoft.com/office/drawing/2014/main" id="{438E37A4-B0CC-86EB-E23C-5B739CBAD8C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72959" y="2809874"/>
              <a:ext cx="307270" cy="313250"/>
            </a:xfrm>
            <a:prstGeom prst="rect">
              <a:avLst/>
            </a:prstGeom>
          </p:spPr>
        </p:pic>
        <p:sp>
          <p:nvSpPr>
            <p:cNvPr id="4155" name="Oval 4154">
              <a:extLst>
                <a:ext uri="{FF2B5EF4-FFF2-40B4-BE49-F238E27FC236}">
                  <a16:creationId xmlns:a16="http://schemas.microsoft.com/office/drawing/2014/main" id="{4545FEFA-B6DD-3784-BE0F-6B6381156BF3}"/>
                </a:ext>
              </a:extLst>
            </p:cNvPr>
            <p:cNvSpPr/>
            <p:nvPr/>
          </p:nvSpPr>
          <p:spPr>
            <a:xfrm>
              <a:off x="9869745" y="2751207"/>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56" name="Graphic 4155" descr="Rupee outline">
              <a:extLst>
                <a:ext uri="{FF2B5EF4-FFF2-40B4-BE49-F238E27FC236}">
                  <a16:creationId xmlns:a16="http://schemas.microsoft.com/office/drawing/2014/main" id="{87B02A34-1505-F0ED-0359-511F771BF4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44762" y="2798586"/>
              <a:ext cx="201762" cy="298269"/>
            </a:xfrm>
            <a:prstGeom prst="rect">
              <a:avLst/>
            </a:prstGeom>
          </p:spPr>
        </p:pic>
        <p:sp>
          <p:nvSpPr>
            <p:cNvPr id="4157" name="Rectangle 4156">
              <a:extLst>
                <a:ext uri="{FF2B5EF4-FFF2-40B4-BE49-F238E27FC236}">
                  <a16:creationId xmlns:a16="http://schemas.microsoft.com/office/drawing/2014/main" id="{9AA3F31E-E365-627B-7CBE-1D180B55400F}"/>
                </a:ext>
              </a:extLst>
            </p:cNvPr>
            <p:cNvSpPr/>
            <p:nvPr/>
          </p:nvSpPr>
          <p:spPr>
            <a:xfrm>
              <a:off x="9793884" y="4116577"/>
              <a:ext cx="1544718"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158" name="Rectangle 4157">
              <a:extLst>
                <a:ext uri="{FF2B5EF4-FFF2-40B4-BE49-F238E27FC236}">
                  <a16:creationId xmlns:a16="http://schemas.microsoft.com/office/drawing/2014/main" id="{04314027-B460-CE3B-04F5-811D39F8509C}"/>
                </a:ext>
              </a:extLst>
            </p:cNvPr>
            <p:cNvSpPr/>
            <p:nvPr/>
          </p:nvSpPr>
          <p:spPr>
            <a:xfrm>
              <a:off x="11518448" y="4129276"/>
              <a:ext cx="547955" cy="793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4159" name="Rectangle: Rounded Corners 31">
              <a:extLst>
                <a:ext uri="{FF2B5EF4-FFF2-40B4-BE49-F238E27FC236}">
                  <a16:creationId xmlns:a16="http://schemas.microsoft.com/office/drawing/2014/main" id="{0950895A-853F-09BF-4B30-500FFE71970A}"/>
                </a:ext>
              </a:extLst>
            </p:cNvPr>
            <p:cNvSpPr/>
            <p:nvPr/>
          </p:nvSpPr>
          <p:spPr>
            <a:xfrm>
              <a:off x="8786147" y="3263756"/>
              <a:ext cx="3335399" cy="33600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MGD to add 100 stores by 2025 and revenue/store has been consistently growing @ 7.8% for last 3 years</a:t>
              </a:r>
            </a:p>
          </p:txBody>
        </p:sp>
        <p:sp>
          <p:nvSpPr>
            <p:cNvPr id="1024" name="TextBox 1023">
              <a:extLst>
                <a:ext uri="{FF2B5EF4-FFF2-40B4-BE49-F238E27FC236}">
                  <a16:creationId xmlns:a16="http://schemas.microsoft.com/office/drawing/2014/main" id="{2BD6CC2E-27F6-C0B6-F73B-81F91C528D42}"/>
                </a:ext>
              </a:extLst>
            </p:cNvPr>
            <p:cNvSpPr txBox="1"/>
            <p:nvPr/>
          </p:nvSpPr>
          <p:spPr>
            <a:xfrm>
              <a:off x="9168494" y="2801222"/>
              <a:ext cx="571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405 Stores</a:t>
              </a:r>
            </a:p>
          </p:txBody>
        </p:sp>
        <p:sp>
          <p:nvSpPr>
            <p:cNvPr id="1025" name="Multiplication Sign 28">
              <a:extLst>
                <a:ext uri="{FF2B5EF4-FFF2-40B4-BE49-F238E27FC236}">
                  <a16:creationId xmlns:a16="http://schemas.microsoft.com/office/drawing/2014/main" id="{0AE1EF57-AC49-D1D0-A48D-F53D8AD5D00B}"/>
                </a:ext>
              </a:extLst>
            </p:cNvPr>
            <p:cNvSpPr/>
            <p:nvPr/>
          </p:nvSpPr>
          <p:spPr>
            <a:xfrm>
              <a:off x="9646193" y="2857316"/>
              <a:ext cx="146107" cy="177773"/>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Oval 1025">
              <a:extLst>
                <a:ext uri="{FF2B5EF4-FFF2-40B4-BE49-F238E27FC236}">
                  <a16:creationId xmlns:a16="http://schemas.microsoft.com/office/drawing/2014/main" id="{480A5174-BE1D-EDE8-141F-DCCFB16B6DD1}"/>
                </a:ext>
              </a:extLst>
            </p:cNvPr>
            <p:cNvSpPr/>
            <p:nvPr/>
          </p:nvSpPr>
          <p:spPr>
            <a:xfrm>
              <a:off x="11042799" y="2798586"/>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Graphic 1026" descr="Money outline">
              <a:extLst>
                <a:ext uri="{FF2B5EF4-FFF2-40B4-BE49-F238E27FC236}">
                  <a16:creationId xmlns:a16="http://schemas.microsoft.com/office/drawing/2014/main" id="{BED0F025-6571-2B48-32B2-4F2CB16A261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075000" y="2811185"/>
              <a:ext cx="263602" cy="263603"/>
            </a:xfrm>
            <a:prstGeom prst="rect">
              <a:avLst/>
            </a:prstGeom>
          </p:spPr>
        </p:pic>
        <p:sp>
          <p:nvSpPr>
            <p:cNvPr id="1029" name="Equals 1028">
              <a:extLst>
                <a:ext uri="{FF2B5EF4-FFF2-40B4-BE49-F238E27FC236}">
                  <a16:creationId xmlns:a16="http://schemas.microsoft.com/office/drawing/2014/main" id="{6124AF7C-72E0-C289-DAD3-9270528CCD9E}"/>
                </a:ext>
              </a:extLst>
            </p:cNvPr>
            <p:cNvSpPr/>
            <p:nvPr/>
          </p:nvSpPr>
          <p:spPr>
            <a:xfrm>
              <a:off x="10729317" y="2854072"/>
              <a:ext cx="188862" cy="167524"/>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0" name="TextBox 1029">
              <a:extLst>
                <a:ext uri="{FF2B5EF4-FFF2-40B4-BE49-F238E27FC236}">
                  <a16:creationId xmlns:a16="http://schemas.microsoft.com/office/drawing/2014/main" id="{4383EFFF-E47B-0E91-5E2A-1FC454C7E9F4}"/>
                </a:ext>
              </a:extLst>
            </p:cNvPr>
            <p:cNvSpPr txBox="1"/>
            <p:nvPr/>
          </p:nvSpPr>
          <p:spPr>
            <a:xfrm>
              <a:off x="10187184" y="2788522"/>
              <a:ext cx="536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b="1"/>
                <a:t>139 Cr</a:t>
              </a:r>
            </a:p>
            <a:p>
              <a:pPr algn="ctr"/>
              <a:r>
                <a:rPr lang="en-US" sz="900" b="1"/>
                <a:t>/Store</a:t>
              </a:r>
            </a:p>
          </p:txBody>
        </p:sp>
        <p:sp>
          <p:nvSpPr>
            <p:cNvPr id="1031" name="Rectangle: Rounded Corners 31">
              <a:extLst>
                <a:ext uri="{FF2B5EF4-FFF2-40B4-BE49-F238E27FC236}">
                  <a16:creationId xmlns:a16="http://schemas.microsoft.com/office/drawing/2014/main" id="{70197472-D76A-6ADD-9CEE-EE41CDB914A0}"/>
                </a:ext>
              </a:extLst>
            </p:cNvPr>
            <p:cNvSpPr/>
            <p:nvPr/>
          </p:nvSpPr>
          <p:spPr>
            <a:xfrm>
              <a:off x="8820314" y="5239155"/>
              <a:ext cx="846000" cy="1157070"/>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000000"/>
                  </a:solidFill>
                </a:rPr>
                <a:t>This is observed to  proportional </a:t>
              </a:r>
              <a:r>
                <a:rPr lang="en-US" sz="900" err="1">
                  <a:solidFill>
                    <a:srgbClr val="000000"/>
                  </a:solidFill>
                </a:rPr>
                <a:t>w.r.t</a:t>
              </a:r>
              <a:r>
                <a:rPr lang="en-US" sz="900">
                  <a:solidFill>
                    <a:srgbClr val="000000"/>
                  </a:solidFill>
                </a:rPr>
                <a:t> to revenue.</a:t>
              </a:r>
            </a:p>
            <a:p>
              <a:pPr algn="ctr"/>
              <a:r>
                <a:rPr lang="en-US" sz="900" b="1">
                  <a:solidFill>
                    <a:srgbClr val="000000"/>
                  </a:solidFill>
                </a:rPr>
                <a:t>22-27% revenues</a:t>
              </a:r>
              <a:r>
                <a:rPr lang="en-US" sz="900">
                  <a:solidFill>
                    <a:srgbClr val="000000"/>
                  </a:solidFill>
                </a:rPr>
                <a:t>.</a:t>
              </a:r>
            </a:p>
          </p:txBody>
        </p:sp>
        <p:sp>
          <p:nvSpPr>
            <p:cNvPr id="1032" name="Oval 1031">
              <a:extLst>
                <a:ext uri="{FF2B5EF4-FFF2-40B4-BE49-F238E27FC236}">
                  <a16:creationId xmlns:a16="http://schemas.microsoft.com/office/drawing/2014/main" id="{148E5801-F8BF-1C1F-49EB-38B971ABDC58}"/>
                </a:ext>
              </a:extLst>
            </p:cNvPr>
            <p:cNvSpPr/>
            <p:nvPr/>
          </p:nvSpPr>
          <p:spPr>
            <a:xfrm>
              <a:off x="11613041" y="4210211"/>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5B2C3BC-2F78-76A3-8C05-A6196ACFEA98}"/>
                </a:ext>
              </a:extLst>
            </p:cNvPr>
            <p:cNvSpPr/>
            <p:nvPr/>
          </p:nvSpPr>
          <p:spPr>
            <a:xfrm>
              <a:off x="8786262" y="2351781"/>
              <a:ext cx="3335457" cy="327307"/>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Income Projections based on key metrics  FY 24-25</a:t>
              </a:r>
              <a:endParaRPr lang="en-US"/>
            </a:p>
          </p:txBody>
        </p:sp>
        <p:sp>
          <p:nvSpPr>
            <p:cNvPr id="1034" name="TextBox 1033">
              <a:extLst>
                <a:ext uri="{FF2B5EF4-FFF2-40B4-BE49-F238E27FC236}">
                  <a16:creationId xmlns:a16="http://schemas.microsoft.com/office/drawing/2014/main" id="{B0C57D4B-D1FF-4F58-BA27-D213C4719E7E}"/>
                </a:ext>
              </a:extLst>
            </p:cNvPr>
            <p:cNvSpPr txBox="1"/>
            <p:nvPr/>
          </p:nvSpPr>
          <p:spPr>
            <a:xfrm>
              <a:off x="11475245" y="2797020"/>
              <a:ext cx="523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t>56,241 </a:t>
              </a:r>
            </a:p>
            <a:p>
              <a:r>
                <a:rPr lang="en-US" sz="900" b="1"/>
                <a:t>Cr.</a:t>
              </a:r>
            </a:p>
          </p:txBody>
        </p:sp>
        <p:sp>
          <p:nvSpPr>
            <p:cNvPr id="1035" name="Oval 1034">
              <a:extLst>
                <a:ext uri="{FF2B5EF4-FFF2-40B4-BE49-F238E27FC236}">
                  <a16:creationId xmlns:a16="http://schemas.microsoft.com/office/drawing/2014/main" id="{BF3030C6-0E45-9E5E-BA5C-4AC8DFE42025}"/>
                </a:ext>
              </a:extLst>
            </p:cNvPr>
            <p:cNvSpPr/>
            <p:nvPr/>
          </p:nvSpPr>
          <p:spPr>
            <a:xfrm>
              <a:off x="10393658" y="4203586"/>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TextBox 1035">
              <a:extLst>
                <a:ext uri="{FF2B5EF4-FFF2-40B4-BE49-F238E27FC236}">
                  <a16:creationId xmlns:a16="http://schemas.microsoft.com/office/drawing/2014/main" id="{61A8AF70-3C82-2A89-B0A5-F4236FD472E7}"/>
                </a:ext>
              </a:extLst>
            </p:cNvPr>
            <p:cNvSpPr txBox="1"/>
            <p:nvPr/>
          </p:nvSpPr>
          <p:spPr>
            <a:xfrm>
              <a:off x="10234076" y="4612095"/>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23,376 Cr</a:t>
              </a:r>
            </a:p>
          </p:txBody>
        </p:sp>
        <p:sp>
          <p:nvSpPr>
            <p:cNvPr id="1037" name="TextBox 1036">
              <a:extLst>
                <a:ext uri="{FF2B5EF4-FFF2-40B4-BE49-F238E27FC236}">
                  <a16:creationId xmlns:a16="http://schemas.microsoft.com/office/drawing/2014/main" id="{2D2ED991-E1CE-706F-A1EA-53FC88F74ED2}"/>
                </a:ext>
              </a:extLst>
            </p:cNvPr>
            <p:cNvSpPr txBox="1"/>
            <p:nvPr/>
          </p:nvSpPr>
          <p:spPr>
            <a:xfrm>
              <a:off x="8792779" y="3605519"/>
              <a:ext cx="3335399" cy="246221"/>
            </a:xfrm>
            <a:prstGeom prst="rect">
              <a:avLst/>
            </a:prstGeom>
            <a:solidFill>
              <a:schemeClr val="accent6">
                <a:lumMod val="75000"/>
              </a:schemeClr>
            </a:solidFill>
            <a:ln>
              <a:noFill/>
            </a:ln>
          </p:spPr>
          <p:txBody>
            <a:bodyPr wrap="square" lIns="91440" tIns="45720" rIns="91440" bIns="45720" rtlCol="0" anchor="t">
              <a:spAutoFit/>
            </a:bodyPr>
            <a:lstStyle/>
            <a:p>
              <a:r>
                <a:rPr lang="en-US" sz="1000" b="1">
                  <a:solidFill>
                    <a:srgbClr val="FFFFFF"/>
                  </a:solidFill>
                </a:rPr>
                <a:t>REVENUE</a:t>
              </a:r>
            </a:p>
          </p:txBody>
        </p:sp>
        <p:sp>
          <p:nvSpPr>
            <p:cNvPr id="1038" name="TextBox 1037">
              <a:extLst>
                <a:ext uri="{FF2B5EF4-FFF2-40B4-BE49-F238E27FC236}">
                  <a16:creationId xmlns:a16="http://schemas.microsoft.com/office/drawing/2014/main" id="{62A0E22D-A50F-FD98-D889-F1319D1E166A}"/>
                </a:ext>
              </a:extLst>
            </p:cNvPr>
            <p:cNvSpPr txBox="1"/>
            <p:nvPr/>
          </p:nvSpPr>
          <p:spPr>
            <a:xfrm>
              <a:off x="9789965" y="4896718"/>
              <a:ext cx="1554377"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Purchase of stock traded + Operating Expenses</a:t>
              </a:r>
            </a:p>
          </p:txBody>
        </p:sp>
        <p:sp>
          <p:nvSpPr>
            <p:cNvPr id="1039" name="Rectangle 1038">
              <a:extLst>
                <a:ext uri="{FF2B5EF4-FFF2-40B4-BE49-F238E27FC236}">
                  <a16:creationId xmlns:a16="http://schemas.microsoft.com/office/drawing/2014/main" id="{8B4C79F0-D613-FF11-856C-C8508EBC3926}"/>
                </a:ext>
              </a:extLst>
            </p:cNvPr>
            <p:cNvSpPr/>
            <p:nvPr/>
          </p:nvSpPr>
          <p:spPr>
            <a:xfrm>
              <a:off x="8820314" y="4109606"/>
              <a:ext cx="846000" cy="787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1040" name="Oval 1039">
              <a:extLst>
                <a:ext uri="{FF2B5EF4-FFF2-40B4-BE49-F238E27FC236}">
                  <a16:creationId xmlns:a16="http://schemas.microsoft.com/office/drawing/2014/main" id="{80F8EA48-BDF7-F4EF-548D-4EB20CC65435}"/>
                </a:ext>
              </a:extLst>
            </p:cNvPr>
            <p:cNvSpPr/>
            <p:nvPr/>
          </p:nvSpPr>
          <p:spPr>
            <a:xfrm>
              <a:off x="9039628" y="4202344"/>
              <a:ext cx="360000" cy="360000"/>
            </a:xfrm>
            <a:prstGeom prst="ellipse">
              <a:avLst/>
            </a:prstGeom>
            <a:solidFill>
              <a:srgbClr val="F0CD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1" name="Graphic 1040" descr="Freight outline">
              <a:extLst>
                <a:ext uri="{FF2B5EF4-FFF2-40B4-BE49-F238E27FC236}">
                  <a16:creationId xmlns:a16="http://schemas.microsoft.com/office/drawing/2014/main" id="{CA0A3009-A87F-F718-CCCA-B384CE8683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064810" y="4219006"/>
              <a:ext cx="319578" cy="319578"/>
            </a:xfrm>
            <a:prstGeom prst="rect">
              <a:avLst/>
            </a:prstGeom>
          </p:spPr>
        </p:pic>
        <p:sp>
          <p:nvSpPr>
            <p:cNvPr id="1042" name="TextBox 1041">
              <a:extLst>
                <a:ext uri="{FF2B5EF4-FFF2-40B4-BE49-F238E27FC236}">
                  <a16:creationId xmlns:a16="http://schemas.microsoft.com/office/drawing/2014/main" id="{F8C98460-D2EF-56FC-1165-E8BED42EE837}"/>
                </a:ext>
              </a:extLst>
            </p:cNvPr>
            <p:cNvSpPr txBox="1"/>
            <p:nvPr/>
          </p:nvSpPr>
          <p:spPr>
            <a:xfrm>
              <a:off x="8930846" y="46108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12,631 Cr</a:t>
              </a:r>
            </a:p>
          </p:txBody>
        </p:sp>
        <p:sp>
          <p:nvSpPr>
            <p:cNvPr id="1043" name="TextBox 1042">
              <a:extLst>
                <a:ext uri="{FF2B5EF4-FFF2-40B4-BE49-F238E27FC236}">
                  <a16:creationId xmlns:a16="http://schemas.microsoft.com/office/drawing/2014/main" id="{DECA8EA4-50CB-75D6-1E18-D893AFFF359F}"/>
                </a:ext>
              </a:extLst>
            </p:cNvPr>
            <p:cNvSpPr txBox="1"/>
            <p:nvPr/>
          </p:nvSpPr>
          <p:spPr>
            <a:xfrm>
              <a:off x="8809097" y="4895477"/>
              <a:ext cx="868435" cy="338554"/>
            </a:xfrm>
            <a:prstGeom prst="rect">
              <a:avLst/>
            </a:prstGeom>
            <a:solidFill>
              <a:srgbClr val="C00000"/>
            </a:solidFill>
            <a:ln>
              <a:noFill/>
            </a:ln>
          </p:spPr>
          <p:txBody>
            <a:bodyPr wrap="square" lIns="91440" tIns="45720" rIns="91440" bIns="45720" rtlCol="0" anchor="t">
              <a:spAutoFit/>
            </a:bodyPr>
            <a:lstStyle/>
            <a:p>
              <a:r>
                <a:rPr lang="en-US" sz="800" b="1">
                  <a:solidFill>
                    <a:srgbClr val="FFFFFF"/>
                  </a:solidFill>
                </a:rPr>
                <a:t>Cost Materials Consumed</a:t>
              </a:r>
            </a:p>
          </p:txBody>
        </p:sp>
        <p:sp>
          <p:nvSpPr>
            <p:cNvPr id="1044" name="Rectangle: Rounded Corners 31">
              <a:extLst>
                <a:ext uri="{FF2B5EF4-FFF2-40B4-BE49-F238E27FC236}">
                  <a16:creationId xmlns:a16="http://schemas.microsoft.com/office/drawing/2014/main" id="{2FAA3D23-186C-CCC3-700F-E2C8B454B098}"/>
                </a:ext>
              </a:extLst>
            </p:cNvPr>
            <p:cNvSpPr/>
            <p:nvPr/>
          </p:nvSpPr>
          <p:spPr>
            <a:xfrm>
              <a:off x="9789065" y="5228939"/>
              <a:ext cx="1544718" cy="1167286"/>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000000"/>
                  </a:solidFill>
                </a:rPr>
                <a:t>This is highly driven by purchase of gold and diamond. Hence directly proportional to revenue</a:t>
              </a:r>
            </a:p>
            <a:p>
              <a:pPr algn="ctr"/>
              <a:r>
                <a:rPr lang="en-US" sz="900" b="1">
                  <a:solidFill>
                    <a:srgbClr val="000000"/>
                  </a:solidFill>
                </a:rPr>
                <a:t>(40-45% of revenues)</a:t>
              </a:r>
            </a:p>
          </p:txBody>
        </p:sp>
        <p:sp>
          <p:nvSpPr>
            <p:cNvPr id="1045" name="Rectangle: Rounded Corners 31">
              <a:extLst>
                <a:ext uri="{FF2B5EF4-FFF2-40B4-BE49-F238E27FC236}">
                  <a16:creationId xmlns:a16="http://schemas.microsoft.com/office/drawing/2014/main" id="{51816E99-D609-94EA-104B-E733811BE9C1}"/>
                </a:ext>
              </a:extLst>
            </p:cNvPr>
            <p:cNvSpPr/>
            <p:nvPr/>
          </p:nvSpPr>
          <p:spPr>
            <a:xfrm>
              <a:off x="11522759" y="5223686"/>
              <a:ext cx="543644" cy="1167285"/>
            </a:xfrm>
            <a:prstGeom prst="rect">
              <a:avLst/>
            </a:prstGeom>
            <a:solidFill>
              <a:schemeClr val="bg1"/>
            </a:solidFill>
            <a:ln>
              <a:solidFill>
                <a:srgbClr val="7C084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rgbClr val="000000"/>
                  </a:solidFill>
                </a:rPr>
                <a:t>Very thin margin of </a:t>
              </a:r>
            </a:p>
            <a:p>
              <a:pPr algn="ctr"/>
              <a:r>
                <a:rPr lang="en-US" sz="900">
                  <a:solidFill>
                    <a:srgbClr val="000000"/>
                  </a:solidFill>
                </a:rPr>
                <a:t>2-5%</a:t>
              </a:r>
            </a:p>
          </p:txBody>
        </p:sp>
        <p:sp>
          <p:nvSpPr>
            <p:cNvPr id="1046" name="TextBox 1045">
              <a:extLst>
                <a:ext uri="{FF2B5EF4-FFF2-40B4-BE49-F238E27FC236}">
                  <a16:creationId xmlns:a16="http://schemas.microsoft.com/office/drawing/2014/main" id="{644FA608-3100-E1DE-45CE-DA14491D7669}"/>
                </a:ext>
              </a:extLst>
            </p:cNvPr>
            <p:cNvSpPr txBox="1"/>
            <p:nvPr/>
          </p:nvSpPr>
          <p:spPr>
            <a:xfrm>
              <a:off x="11464099" y="4636254"/>
              <a:ext cx="69293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a:t>1,642 Cr</a:t>
              </a:r>
            </a:p>
          </p:txBody>
        </p:sp>
        <p:sp>
          <p:nvSpPr>
            <p:cNvPr id="1047" name="TextBox 1046">
              <a:extLst>
                <a:ext uri="{FF2B5EF4-FFF2-40B4-BE49-F238E27FC236}">
                  <a16:creationId xmlns:a16="http://schemas.microsoft.com/office/drawing/2014/main" id="{01F98AFC-236E-E8F2-755C-86A824B998A5}"/>
                </a:ext>
              </a:extLst>
            </p:cNvPr>
            <p:cNvSpPr txBox="1"/>
            <p:nvPr/>
          </p:nvSpPr>
          <p:spPr>
            <a:xfrm>
              <a:off x="11521415" y="4911211"/>
              <a:ext cx="561365" cy="307777"/>
            </a:xfrm>
            <a:prstGeom prst="rect">
              <a:avLst/>
            </a:prstGeom>
            <a:solidFill>
              <a:schemeClr val="accent6">
                <a:lumMod val="75000"/>
              </a:schemeClr>
            </a:solidFill>
            <a:ln>
              <a:noFill/>
            </a:ln>
          </p:spPr>
          <p:txBody>
            <a:bodyPr wrap="square" lIns="91440" tIns="45720" rIns="91440" bIns="45720" rtlCol="0" anchor="t">
              <a:spAutoFit/>
            </a:bodyPr>
            <a:lstStyle/>
            <a:p>
              <a:r>
                <a:rPr lang="en-US" sz="700" b="1">
                  <a:solidFill>
                    <a:srgbClr val="FFFFFF"/>
                  </a:solidFill>
                </a:rPr>
                <a:t>EBITDA</a:t>
              </a:r>
            </a:p>
            <a:p>
              <a:endParaRPr lang="en-US" sz="700" b="1">
                <a:solidFill>
                  <a:srgbClr val="FFFFFF"/>
                </a:solidFill>
              </a:endParaRPr>
            </a:p>
          </p:txBody>
        </p:sp>
        <p:sp>
          <p:nvSpPr>
            <p:cNvPr id="1048" name="TextBox 1047">
              <a:extLst>
                <a:ext uri="{FF2B5EF4-FFF2-40B4-BE49-F238E27FC236}">
                  <a16:creationId xmlns:a16="http://schemas.microsoft.com/office/drawing/2014/main" id="{1D6B98B7-257A-78F9-9327-6C5B1A911041}"/>
                </a:ext>
              </a:extLst>
            </p:cNvPr>
            <p:cNvSpPr txBox="1"/>
            <p:nvPr/>
          </p:nvSpPr>
          <p:spPr>
            <a:xfrm>
              <a:off x="8792780" y="3861759"/>
              <a:ext cx="2551562" cy="249694"/>
            </a:xfrm>
            <a:prstGeom prst="rect">
              <a:avLst/>
            </a:prstGeom>
            <a:solidFill>
              <a:srgbClr val="C00000"/>
            </a:solidFill>
            <a:ln>
              <a:noFill/>
            </a:ln>
          </p:spPr>
          <p:txBody>
            <a:bodyPr wrap="square" lIns="91440" tIns="45720" rIns="91440" bIns="45720" rtlCol="0" anchor="t">
              <a:spAutoFit/>
            </a:bodyPr>
            <a:lstStyle/>
            <a:p>
              <a:r>
                <a:rPr lang="en-US" sz="1000" b="1">
                  <a:solidFill>
                    <a:srgbClr val="FFFFFF"/>
                  </a:solidFill>
                </a:rPr>
                <a:t>COSTS</a:t>
              </a:r>
            </a:p>
          </p:txBody>
        </p:sp>
        <p:sp>
          <p:nvSpPr>
            <p:cNvPr id="1049" name="Down Arrow 1048">
              <a:extLst>
                <a:ext uri="{FF2B5EF4-FFF2-40B4-BE49-F238E27FC236}">
                  <a16:creationId xmlns:a16="http://schemas.microsoft.com/office/drawing/2014/main" id="{61E82BA6-BF4D-FFBA-D586-63EB90EBEA64}"/>
                </a:ext>
              </a:extLst>
            </p:cNvPr>
            <p:cNvSpPr/>
            <p:nvPr/>
          </p:nvSpPr>
          <p:spPr>
            <a:xfrm>
              <a:off x="10337643" y="3746512"/>
              <a:ext cx="228600" cy="292100"/>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0" name="Graphic 1049" descr="Inventory outline">
              <a:extLst>
                <a:ext uri="{FF2B5EF4-FFF2-40B4-BE49-F238E27FC236}">
                  <a16:creationId xmlns:a16="http://schemas.microsoft.com/office/drawing/2014/main" id="{3A385485-558C-9DDE-187F-E8126B6A00E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421087" y="4224004"/>
              <a:ext cx="318912" cy="318912"/>
            </a:xfrm>
            <a:prstGeom prst="rect">
              <a:avLst/>
            </a:prstGeom>
          </p:spPr>
        </p:pic>
        <p:pic>
          <p:nvPicPr>
            <p:cNvPr id="1051" name="Graphic 1050" descr="Money outline">
              <a:extLst>
                <a:ext uri="{FF2B5EF4-FFF2-40B4-BE49-F238E27FC236}">
                  <a16:creationId xmlns:a16="http://schemas.microsoft.com/office/drawing/2014/main" id="{9EAEB2C0-8955-614E-5C89-F2CBEAE47A5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59200" y="4233585"/>
              <a:ext cx="263602" cy="263603"/>
            </a:xfrm>
            <a:prstGeom prst="rect">
              <a:avLst/>
            </a:prstGeom>
          </p:spPr>
        </p:pic>
      </p:grpSp>
    </p:spTree>
    <p:extLst>
      <p:ext uri="{BB962C8B-B14F-4D97-AF65-F5344CB8AC3E}">
        <p14:creationId xmlns:p14="http://schemas.microsoft.com/office/powerpoint/2010/main" val="363497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13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1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1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1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Graphic spid="4130" grpId="0">
        <p:bldAsOne/>
      </p:bldGraphic>
      <p:bldGraphic spid="4130" grpId="1">
        <p:bldAsOne/>
      </p:bldGraphic>
      <p:bldGraphic spid="4" grpId="0">
        <p:bldAsOne/>
      </p:bldGraphic>
      <p:bldGraphic spid="4" grpId="1">
        <p:bldAsOne/>
      </p:bldGraphic>
      <p:bldGraphic spid="7" grpId="0">
        <p:bldAsOne/>
      </p:bldGraphic>
      <p:bldGraphic spid="7"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372CC-96C7-013A-D433-CC80ABAEABA9}"/>
            </a:ext>
          </a:extLst>
        </p:cNvPr>
        <p:cNvGrpSpPr/>
        <p:nvPr/>
      </p:nvGrpSpPr>
      <p:grpSpPr>
        <a:xfrm>
          <a:off x="0" y="0"/>
          <a:ext cx="0" cy="0"/>
          <a:chOff x="0" y="0"/>
          <a:chExt cx="0" cy="0"/>
        </a:xfrm>
      </p:grpSpPr>
      <p:pic>
        <p:nvPicPr>
          <p:cNvPr id="11" name="Picture 2" descr="Malabar Gold and Diamonds - Wikipedia">
            <a:extLst>
              <a:ext uri="{FF2B5EF4-FFF2-40B4-BE49-F238E27FC236}">
                <a16:creationId xmlns:a16="http://schemas.microsoft.com/office/drawing/2014/main" id="{5E97963F-096E-2CEB-F76C-76D8B0EB8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06C3DE53-77BA-A62D-38A3-838D3AB75349}"/>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Valuation</a:t>
            </a:r>
          </a:p>
        </p:txBody>
      </p:sp>
      <p:sp>
        <p:nvSpPr>
          <p:cNvPr id="2" name="TextBox 1">
            <a:extLst>
              <a:ext uri="{FF2B5EF4-FFF2-40B4-BE49-F238E27FC236}">
                <a16:creationId xmlns:a16="http://schemas.microsoft.com/office/drawing/2014/main" id="{7C81387C-DF7D-E07A-6B96-2B4E1DC04C68}"/>
              </a:ext>
            </a:extLst>
          </p:cNvPr>
          <p:cNvSpPr txBox="1"/>
          <p:nvPr/>
        </p:nvSpPr>
        <p:spPr>
          <a:xfrm>
            <a:off x="9763515" y="448675"/>
            <a:ext cx="2323297" cy="215444"/>
          </a:xfrm>
          <a:prstGeom prst="rect">
            <a:avLst/>
          </a:prstGeom>
          <a:noFill/>
        </p:spPr>
        <p:txBody>
          <a:bodyPr wrap="square" rtlCol="0">
            <a:spAutoFit/>
          </a:bodyPr>
          <a:lstStyle/>
          <a:p>
            <a:pPr algn="r"/>
            <a:r>
              <a:rPr lang="en-US" sz="800"/>
              <a:t>All figures are in INR Cr.</a:t>
            </a:r>
          </a:p>
        </p:txBody>
      </p:sp>
      <p:graphicFrame>
        <p:nvGraphicFramePr>
          <p:cNvPr id="7" name="Table 6">
            <a:extLst>
              <a:ext uri="{FF2B5EF4-FFF2-40B4-BE49-F238E27FC236}">
                <a16:creationId xmlns:a16="http://schemas.microsoft.com/office/drawing/2014/main" id="{9B30D97B-6476-BDF7-3E1F-A703C66B4684}"/>
              </a:ext>
            </a:extLst>
          </p:cNvPr>
          <p:cNvGraphicFramePr>
            <a:graphicFrameLocks noGrp="1"/>
          </p:cNvGraphicFramePr>
          <p:nvPr>
            <p:extLst>
              <p:ext uri="{D42A27DB-BD31-4B8C-83A1-F6EECF244321}">
                <p14:modId xmlns:p14="http://schemas.microsoft.com/office/powerpoint/2010/main" val="3125787304"/>
              </p:ext>
            </p:extLst>
          </p:nvPr>
        </p:nvGraphicFramePr>
        <p:xfrm>
          <a:off x="106154" y="4870805"/>
          <a:ext cx="5734119" cy="1784147"/>
        </p:xfrm>
        <a:graphic>
          <a:graphicData uri="http://schemas.openxmlformats.org/drawingml/2006/table">
            <a:tbl>
              <a:tblPr/>
              <a:tblGrid>
                <a:gridCol w="4075919">
                  <a:extLst>
                    <a:ext uri="{9D8B030D-6E8A-4147-A177-3AD203B41FA5}">
                      <a16:colId xmlns:a16="http://schemas.microsoft.com/office/drawing/2014/main" val="70566936"/>
                    </a:ext>
                  </a:extLst>
                </a:gridCol>
                <a:gridCol w="1658200">
                  <a:extLst>
                    <a:ext uri="{9D8B030D-6E8A-4147-A177-3AD203B41FA5}">
                      <a16:colId xmlns:a16="http://schemas.microsoft.com/office/drawing/2014/main" val="2104717394"/>
                    </a:ext>
                  </a:extLst>
                </a:gridCol>
              </a:tblGrid>
              <a:tr h="267239">
                <a:tc gridSpan="2">
                  <a:txBody>
                    <a:bodyPr/>
                    <a:lstStyle/>
                    <a:p>
                      <a:pPr algn="l" fontAlgn="ctr"/>
                      <a:r>
                        <a:rPr lang="en-IN" sz="1000" b="1" i="0" u="none" strike="noStrike">
                          <a:solidFill>
                            <a:srgbClr val="FFFFFF"/>
                          </a:solidFill>
                          <a:effectLst/>
                          <a:latin typeface="Aptos"/>
                        </a:rPr>
                        <a:t>Relative Valuation – Key competitors</a:t>
                      </a:r>
                    </a:p>
                  </a:txBody>
                  <a:tcPr marL="45720" marR="4572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solidFill>
                      <a:srgbClr val="7C0849"/>
                    </a:solidFill>
                  </a:tcPr>
                </a:tc>
                <a:tc hMerge="1">
                  <a:txBody>
                    <a:bodyPr/>
                    <a:lstStyle/>
                    <a:p>
                      <a:endParaRPr lang="en-US"/>
                    </a:p>
                  </a:txBody>
                  <a:tcPr marL="45720" marR="45720" anchor="ctr">
                    <a:lnL>
                      <a:noFill/>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solidFill>
                      <a:srgbClr val="7C0849"/>
                    </a:solidFill>
                  </a:tcPr>
                </a:tc>
                <a:extLst>
                  <a:ext uri="{0D108BD9-81ED-4DB2-BD59-A6C34878D82A}">
                    <a16:rowId xmlns:a16="http://schemas.microsoft.com/office/drawing/2014/main" val="4080610679"/>
                  </a:ext>
                </a:extLst>
              </a:tr>
              <a:tr h="267239">
                <a:tc>
                  <a:txBody>
                    <a:bodyPr/>
                    <a:lstStyle/>
                    <a:p>
                      <a:pPr algn="l" fontAlgn="ctr"/>
                      <a:r>
                        <a:rPr lang="en-IN" sz="900" b="1" i="0" u="none" strike="noStrike">
                          <a:solidFill>
                            <a:srgbClr val="000000"/>
                          </a:solidFill>
                          <a:effectLst/>
                          <a:latin typeface="Aptos"/>
                        </a:rPr>
                        <a:t>Enterprise Value / EBITDA</a:t>
                      </a: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r>
                        <a:rPr lang="en-IN" sz="1000" b="0" i="0" u="none" strike="noStrike">
                          <a:solidFill>
                            <a:srgbClr val="000000"/>
                          </a:solidFill>
                          <a:effectLst/>
                          <a:latin typeface="Aptos"/>
                        </a:rPr>
                        <a:t>29.10</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379731893"/>
                  </a:ext>
                </a:extLst>
              </a:tr>
              <a:tr h="26021">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85910002"/>
                  </a:ext>
                </a:extLst>
              </a:tr>
              <a:tr h="267239">
                <a:tc>
                  <a:txBody>
                    <a:bodyPr/>
                    <a:lstStyle/>
                    <a:p>
                      <a:pPr algn="l" fontAlgn="b"/>
                      <a:r>
                        <a:rPr lang="en-IN" sz="900" b="1" i="0" u="none" strike="noStrike">
                          <a:solidFill>
                            <a:srgbClr val="000000"/>
                          </a:solidFill>
                          <a:effectLst/>
                          <a:latin typeface="Aptos"/>
                        </a:rPr>
                        <a:t>EBITDA</a:t>
                      </a:r>
                    </a:p>
                  </a:txBody>
                  <a:tcPr marL="45720" marR="45720" anchor="b">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b"/>
                      <a:r>
                        <a:rPr lang="en-IN" sz="1000" b="0" i="0" u="none" strike="noStrike">
                          <a:solidFill>
                            <a:srgbClr val="000000"/>
                          </a:solidFill>
                          <a:effectLst/>
                          <a:latin typeface="Aptos"/>
                        </a:rPr>
                        <a:t>1,307</a:t>
                      </a:r>
                    </a:p>
                  </a:txBody>
                  <a:tcPr marL="45720" marR="45720" anchor="b">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871784680"/>
                  </a:ext>
                </a:extLst>
              </a:tr>
              <a:tr h="26021">
                <a:tc>
                  <a:txBody>
                    <a:bodyPr/>
                    <a:lstStyle/>
                    <a:p>
                      <a:pPr algn="l" fontAlgn="b"/>
                      <a:endParaRPr lang="en-IN" sz="100" b="0" i="0" u="none" strike="noStrike">
                        <a:solidFill>
                          <a:srgbClr val="000000"/>
                        </a:solidFill>
                        <a:effectLst/>
                        <a:latin typeface="Aptos" panose="020B0004020202020204" pitchFamily="34" charset="0"/>
                      </a:endParaRPr>
                    </a:p>
                  </a:txBody>
                  <a:tcPr marL="0" marR="0" marT="0" marB="0" anchor="b">
                    <a:lnL w="19050" cap="flat" cmpd="sng" algn="ctr">
                      <a:solidFill>
                        <a:srgbClr val="7C084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IN" sz="100" b="0" i="0" u="none" strike="noStrike">
                        <a:solidFill>
                          <a:srgbClr val="000000"/>
                        </a:solidFill>
                        <a:effectLst/>
                        <a:latin typeface="Aptos" panose="020B0004020202020204" pitchFamily="34" charset="0"/>
                      </a:endParaRPr>
                    </a:p>
                  </a:txBody>
                  <a:tcPr marL="0" marR="0" marT="0" marB="0" anchor="b">
                    <a:lnL>
                      <a:noFill/>
                    </a:lnL>
                    <a:lnR w="19050" cap="flat" cmpd="sng" algn="ctr">
                      <a:solidFill>
                        <a:srgbClr val="7C084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929543"/>
                  </a:ext>
                </a:extLst>
              </a:tr>
              <a:tr h="267239">
                <a:tc>
                  <a:txBody>
                    <a:bodyPr/>
                    <a:lstStyle/>
                    <a:p>
                      <a:pPr algn="l" fontAlgn="ctr"/>
                      <a:r>
                        <a:rPr lang="en-IN" sz="1000" b="1" i="0" u="none" strike="noStrike">
                          <a:solidFill>
                            <a:srgbClr val="7C0849"/>
                          </a:solidFill>
                          <a:effectLst/>
                          <a:latin typeface="Aptos"/>
                        </a:rPr>
                        <a:t>Enterprise value </a:t>
                      </a:r>
                    </a:p>
                  </a:txBody>
                  <a:tcPr marL="45720" marR="45720" anchor="ctr">
                    <a:lnL w="19050" cap="flat" cmpd="sng" algn="ctr">
                      <a:solidFill>
                        <a:srgbClr val="7C084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noFill/>
                      <a:prstDash val="solid"/>
                      <a:round/>
                      <a:headEnd type="none" w="med" len="med"/>
                      <a:tailEnd type="none" w="med" len="med"/>
                    </a:lnB>
                    <a:noFill/>
                  </a:tcPr>
                </a:tc>
                <a:tc>
                  <a:txBody>
                    <a:bodyPr/>
                    <a:lstStyle/>
                    <a:p>
                      <a:pPr algn="r" fontAlgn="ctr"/>
                      <a:r>
                        <a:rPr lang="en-IN" sz="1000" b="1" i="0" u="none" strike="noStrike">
                          <a:solidFill>
                            <a:schemeClr val="bg1"/>
                          </a:solidFill>
                          <a:effectLst/>
                          <a:latin typeface="Aptos"/>
                        </a:rPr>
                        <a:t>38,034</a:t>
                      </a:r>
                    </a:p>
                  </a:txBody>
                  <a:tcPr marL="45720" marR="45720" anchor="ctr">
                    <a:lnL>
                      <a:noFill/>
                    </a:lnL>
                    <a:lnR w="19050" cap="flat" cmpd="sng" algn="ctr">
                      <a:solidFill>
                        <a:srgbClr val="7C0849"/>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noFill/>
                      <a:prstDash val="solid"/>
                      <a:round/>
                      <a:headEnd type="none" w="med" len="med"/>
                      <a:tailEnd type="none" w="med" len="med"/>
                    </a:lnB>
                    <a:solidFill>
                      <a:srgbClr val="7C0849"/>
                    </a:solidFill>
                  </a:tcPr>
                </a:tc>
                <a:extLst>
                  <a:ext uri="{0D108BD9-81ED-4DB2-BD59-A6C34878D82A}">
                    <a16:rowId xmlns:a16="http://schemas.microsoft.com/office/drawing/2014/main" val="4006002635"/>
                  </a:ext>
                </a:extLst>
              </a:tr>
              <a:tr h="663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 Estimates for FY2022-23 have been used as estimates for FY2023-24 were not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 </a:t>
                      </a:r>
                      <a:r>
                        <a:rPr kumimoji="0" lang="en-US" sz="800" b="0" i="0" u="none" strike="noStrike" kern="1200" cap="none" spc="0" normalizeH="0" baseline="0" noProof="0">
                          <a:ln>
                            <a:noFill/>
                          </a:ln>
                          <a:solidFill>
                            <a:prstClr val="black"/>
                          </a:solidFill>
                          <a:effectLst/>
                          <a:uLnTx/>
                          <a:uFillTx/>
                          <a:latin typeface="+mn-lt"/>
                          <a:ea typeface="+mn-ea"/>
                          <a:cs typeface="+mn-cs"/>
                          <a:hlinkClick r:id="rId4"/>
                        </a:rPr>
                        <a:t>Fortune India article</a:t>
                      </a:r>
                      <a:endParaRPr kumimoji="0" lang="en-US" sz="8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 (EV - Total Debt + Cash)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mn-lt"/>
                          <a:ea typeface="+mn-ea"/>
                          <a:cs typeface="+mn-cs"/>
                        </a:rPr>
                        <a:t>**** Market Cap. / (No. of equity shares as filed in MGT-7 for FY 2022-23)</a:t>
                      </a:r>
                    </a:p>
                  </a:txBody>
                  <a:tcPr marL="45720" marR="45720" anchor="ctr">
                    <a:lnL w="19050" cap="flat" cmpd="sng" algn="ctr">
                      <a:solidFill>
                        <a:srgbClr val="7C0849"/>
                      </a:solidFill>
                      <a:prstDash val="solid"/>
                      <a:round/>
                      <a:headEnd type="none" w="med" len="med"/>
                      <a:tailEnd type="none" w="med" len="med"/>
                    </a:lnL>
                    <a:lnR>
                      <a:noFill/>
                    </a:lnR>
                    <a:lnT w="25400" cap="flat" cmpd="dbl" algn="ctr">
                      <a:no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en-IN" sz="900" b="1" i="0" u="none" strike="noStrike">
                        <a:solidFill>
                          <a:schemeClr val="bg1"/>
                        </a:solidFill>
                        <a:effectLst/>
                        <a:latin typeface="Aptos"/>
                      </a:endParaRPr>
                    </a:p>
                  </a:txBody>
                  <a:tcPr marL="45720" marR="45720" anchor="ctr">
                    <a:lnL>
                      <a:noFill/>
                    </a:lnL>
                    <a:lnR w="19050" cap="flat" cmpd="sng" algn="ctr">
                      <a:solidFill>
                        <a:srgbClr val="7C0849"/>
                      </a:solidFill>
                      <a:prstDash val="solid"/>
                      <a:round/>
                      <a:headEnd type="none" w="med" len="med"/>
                      <a:tailEnd type="none" w="med" len="med"/>
                    </a:lnR>
                    <a:lnT w="25400" cap="flat" cmpd="dbl" algn="ctr">
                      <a:no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0529140"/>
                  </a:ext>
                </a:extLst>
              </a:tr>
            </a:tbl>
          </a:graphicData>
        </a:graphic>
      </p:graphicFrame>
      <p:graphicFrame>
        <p:nvGraphicFramePr>
          <p:cNvPr id="4" name="Table 3">
            <a:extLst>
              <a:ext uri="{FF2B5EF4-FFF2-40B4-BE49-F238E27FC236}">
                <a16:creationId xmlns:a16="http://schemas.microsoft.com/office/drawing/2014/main" id="{F37477EA-4831-5213-A497-46DA7B374519}"/>
              </a:ext>
            </a:extLst>
          </p:cNvPr>
          <p:cNvGraphicFramePr>
            <a:graphicFrameLocks noGrp="1"/>
          </p:cNvGraphicFramePr>
          <p:nvPr>
            <p:extLst>
              <p:ext uri="{D42A27DB-BD31-4B8C-83A1-F6EECF244321}">
                <p14:modId xmlns:p14="http://schemas.microsoft.com/office/powerpoint/2010/main" val="1678114580"/>
              </p:ext>
            </p:extLst>
          </p:nvPr>
        </p:nvGraphicFramePr>
        <p:xfrm>
          <a:off x="8628360" y="4897732"/>
          <a:ext cx="3456026" cy="1758560"/>
        </p:xfrm>
        <a:graphic>
          <a:graphicData uri="http://schemas.openxmlformats.org/drawingml/2006/table">
            <a:tbl>
              <a:tblPr/>
              <a:tblGrid>
                <a:gridCol w="2188677">
                  <a:extLst>
                    <a:ext uri="{9D8B030D-6E8A-4147-A177-3AD203B41FA5}">
                      <a16:colId xmlns:a16="http://schemas.microsoft.com/office/drawing/2014/main" val="2858715111"/>
                    </a:ext>
                  </a:extLst>
                </a:gridCol>
                <a:gridCol w="1267349">
                  <a:extLst>
                    <a:ext uri="{9D8B030D-6E8A-4147-A177-3AD203B41FA5}">
                      <a16:colId xmlns:a16="http://schemas.microsoft.com/office/drawing/2014/main" val="2290262231"/>
                    </a:ext>
                  </a:extLst>
                </a:gridCol>
              </a:tblGrid>
              <a:tr h="259726">
                <a:tc>
                  <a:txBody>
                    <a:bodyPr/>
                    <a:lstStyle/>
                    <a:p>
                      <a:pPr algn="l" fontAlgn="ctr"/>
                      <a:r>
                        <a:rPr lang="en-IN" sz="1000" b="1" i="0" u="none" strike="noStrike">
                          <a:solidFill>
                            <a:srgbClr val="FFFFFF"/>
                          </a:solidFill>
                          <a:effectLst/>
                          <a:latin typeface="Aptos"/>
                        </a:rPr>
                        <a:t>DCF Valuation</a:t>
                      </a:r>
                    </a:p>
                  </a:txBody>
                  <a:tcPr marL="45720" marR="45720" anchor="ctr">
                    <a:lnL w="19050" cap="flat" cmpd="sng" algn="ctr">
                      <a:solidFill>
                        <a:srgbClr val="7C0849"/>
                      </a:solidFill>
                      <a:prstDash val="solid"/>
                      <a:round/>
                      <a:headEnd type="none" w="med" len="med"/>
                      <a:tailEnd type="none" w="med" len="med"/>
                    </a:lnL>
                    <a:lnR>
                      <a:noFill/>
                    </a:lnR>
                    <a:lnT w="19050" cap="flat" cmpd="sng" algn="ctr">
                      <a:solidFill>
                        <a:srgbClr val="7C0849"/>
                      </a:solidFill>
                      <a:prstDash val="solid"/>
                      <a:round/>
                      <a:headEnd type="none" w="med" len="med"/>
                      <a:tailEnd type="none" w="med" len="med"/>
                    </a:lnT>
                    <a:lnB>
                      <a:noFill/>
                    </a:lnB>
                    <a:solidFill>
                      <a:srgbClr val="7C084B"/>
                    </a:solidFill>
                  </a:tcPr>
                </a:tc>
                <a:tc>
                  <a:txBody>
                    <a:bodyPr/>
                    <a:lstStyle/>
                    <a:p>
                      <a:pPr algn="l" fontAlgn="ctr"/>
                      <a:endParaRPr lang="en-IN" sz="1000" b="0" i="0" u="none" strike="noStrike">
                        <a:solidFill>
                          <a:srgbClr val="000000"/>
                        </a:solidFill>
                        <a:effectLst/>
                        <a:latin typeface="Aptos"/>
                      </a:endParaRPr>
                    </a:p>
                  </a:txBody>
                  <a:tcPr marL="45720" marR="45720" anchor="ctr">
                    <a:lnL>
                      <a:noFill/>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solidFill>
                      <a:srgbClr val="7C084B"/>
                    </a:solidFill>
                  </a:tcPr>
                </a:tc>
                <a:extLst>
                  <a:ext uri="{0D108BD9-81ED-4DB2-BD59-A6C34878D82A}">
                    <a16:rowId xmlns:a16="http://schemas.microsoft.com/office/drawing/2014/main" val="2958949936"/>
                  </a:ext>
                </a:extLst>
              </a:tr>
              <a:tr h="27055">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474200453"/>
                  </a:ext>
                </a:extLst>
              </a:tr>
              <a:tr h="259726">
                <a:tc>
                  <a:txBody>
                    <a:bodyPr/>
                    <a:lstStyle/>
                    <a:p>
                      <a:pPr algn="l" fontAlgn="ctr"/>
                      <a:r>
                        <a:rPr lang="en-IN" sz="900" b="1" i="0" u="none" strike="noStrike">
                          <a:solidFill>
                            <a:srgbClr val="000000"/>
                          </a:solidFill>
                          <a:effectLst/>
                          <a:latin typeface="Aptos"/>
                        </a:rPr>
                        <a:t>Terminal value</a:t>
                      </a:r>
                    </a:p>
                  </a:txBody>
                  <a:tcPr marL="45720" marR="45720" anchor="ctr">
                    <a:lnL w="19050" cap="flat" cmpd="sng" algn="ctr">
                      <a:solidFill>
                        <a:srgbClr val="7C0849"/>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IN" sz="1000" b="0" i="0" u="none" strike="noStrike">
                          <a:solidFill>
                            <a:srgbClr val="000000"/>
                          </a:solidFill>
                          <a:effectLst/>
                          <a:latin typeface="Aptos"/>
                        </a:rPr>
                        <a:t>50,996</a:t>
                      </a:r>
                    </a:p>
                  </a:txBody>
                  <a:tcPr marL="45720" marR="45720" anchor="ctr">
                    <a:lnL>
                      <a:noFill/>
                    </a:lnL>
                    <a:lnR w="19050" cap="flat" cmpd="sng" algn="ctr">
                      <a:solidFill>
                        <a:srgbClr val="7C0849"/>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357786"/>
                  </a:ext>
                </a:extLst>
              </a:tr>
              <a:tr h="27055">
                <a:tc>
                  <a:txBody>
                    <a:bodyPr/>
                    <a:lstStyle/>
                    <a:p>
                      <a:pPr algn="l" fontAlgn="ctr"/>
                      <a:endParaRPr lang="en-IN" sz="100" b="1" i="0" u="none" strike="noStrike">
                        <a:solidFill>
                          <a:srgbClr val="000000"/>
                        </a:solidFill>
                        <a:effectLst/>
                        <a:latin typeface="Aptos"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3449689144"/>
                  </a:ext>
                </a:extLst>
              </a:tr>
              <a:tr h="409891">
                <a:tc>
                  <a:txBody>
                    <a:bodyPr/>
                    <a:lstStyle/>
                    <a:p>
                      <a:pPr algn="l" fontAlgn="ctr"/>
                      <a:r>
                        <a:rPr lang="en-IN" sz="900" b="1" i="0" u="none" strike="noStrike">
                          <a:solidFill>
                            <a:srgbClr val="000000"/>
                          </a:solidFill>
                          <a:effectLst/>
                          <a:latin typeface="Aptos"/>
                        </a:rPr>
                        <a:t>PV of terminal value (Gordan Growth)</a:t>
                      </a: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r>
                        <a:rPr lang="en-IN" sz="1000" b="0" i="0" u="none" strike="noStrike">
                          <a:solidFill>
                            <a:srgbClr val="000000"/>
                          </a:solidFill>
                          <a:effectLst/>
                          <a:latin typeface="Aptos"/>
                        </a:rPr>
                        <a:t>36,997</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353054337"/>
                  </a:ext>
                </a:extLst>
              </a:tr>
              <a:tr h="27055">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021826090"/>
                  </a:ext>
                </a:extLst>
              </a:tr>
              <a:tr h="259726">
                <a:tc>
                  <a:txBody>
                    <a:bodyPr/>
                    <a:lstStyle/>
                    <a:p>
                      <a:pPr algn="l" fontAlgn="ctr"/>
                      <a:r>
                        <a:rPr lang="en-IN" sz="900" b="1" i="0" u="none" strike="noStrike">
                          <a:solidFill>
                            <a:srgbClr val="000000"/>
                          </a:solidFill>
                          <a:effectLst/>
                          <a:latin typeface="Aptos"/>
                        </a:rPr>
                        <a:t>PV of forecast</a:t>
                      </a:r>
                    </a:p>
                  </a:txBody>
                  <a:tcPr marL="45720" marR="45720" anchor="ctr">
                    <a:lnL w="19050" cap="flat" cmpd="sng" algn="ctr">
                      <a:solidFill>
                        <a:srgbClr val="7C0849"/>
                      </a:solidFill>
                      <a:prstDash val="solid"/>
                      <a:round/>
                      <a:headEnd type="none" w="med" len="med"/>
                      <a:tailEnd type="none" w="med" len="med"/>
                    </a:lnL>
                    <a:lnR>
                      <a:noFill/>
                    </a:lnR>
                    <a:lnT>
                      <a:noFill/>
                    </a:lnT>
                    <a:lnB w="12700" cap="flat" cmpd="sng" algn="ctr">
                      <a:solidFill>
                        <a:srgbClr val="696982"/>
                      </a:solidFill>
                      <a:prstDash val="solid"/>
                      <a:round/>
                      <a:headEnd type="none" w="med" len="med"/>
                      <a:tailEnd type="none" w="med" len="med"/>
                    </a:lnB>
                    <a:noFill/>
                  </a:tcPr>
                </a:tc>
                <a:tc>
                  <a:txBody>
                    <a:bodyPr/>
                    <a:lstStyle/>
                    <a:p>
                      <a:pPr algn="r" fontAlgn="ctr"/>
                      <a:r>
                        <a:rPr lang="en-IN" sz="1000" b="0" i="0" u="none" strike="noStrike">
                          <a:solidFill>
                            <a:srgbClr val="000000"/>
                          </a:solidFill>
                          <a:effectLst/>
                          <a:latin typeface="Aptos"/>
                        </a:rPr>
                        <a:t>6015</a:t>
                      </a:r>
                    </a:p>
                  </a:txBody>
                  <a:tcPr marL="45720" marR="45720" anchor="ctr">
                    <a:lnL>
                      <a:noFill/>
                    </a:lnL>
                    <a:lnR w="19050" cap="flat" cmpd="sng" algn="ctr">
                      <a:solidFill>
                        <a:srgbClr val="7C0849"/>
                      </a:solidFill>
                      <a:prstDash val="solid"/>
                      <a:round/>
                      <a:headEnd type="none" w="med" len="med"/>
                      <a:tailEnd type="none" w="med" len="med"/>
                    </a:lnR>
                    <a:lnT>
                      <a:noFill/>
                    </a:lnT>
                    <a:lnB w="12700" cap="flat" cmpd="sng" algn="ctr">
                      <a:solidFill>
                        <a:srgbClr val="696982"/>
                      </a:solidFill>
                      <a:prstDash val="solid"/>
                      <a:round/>
                      <a:headEnd type="none" w="med" len="med"/>
                      <a:tailEnd type="none" w="med" len="med"/>
                    </a:lnB>
                    <a:noFill/>
                  </a:tcPr>
                </a:tc>
                <a:extLst>
                  <a:ext uri="{0D108BD9-81ED-4DB2-BD59-A6C34878D82A}">
                    <a16:rowId xmlns:a16="http://schemas.microsoft.com/office/drawing/2014/main" val="192990327"/>
                  </a:ext>
                </a:extLst>
              </a:tr>
              <a:tr h="259726">
                <a:tc>
                  <a:txBody>
                    <a:bodyPr/>
                    <a:lstStyle/>
                    <a:p>
                      <a:pPr algn="l" fontAlgn="ctr"/>
                      <a:r>
                        <a:rPr lang="en-IN" sz="1000" b="1" i="0" u="none" strike="noStrike">
                          <a:solidFill>
                            <a:srgbClr val="7C084B"/>
                          </a:solidFill>
                          <a:effectLst/>
                          <a:latin typeface="Aptos"/>
                        </a:rPr>
                        <a:t>Enterprise value</a:t>
                      </a:r>
                    </a:p>
                  </a:txBody>
                  <a:tcPr marL="45720" marR="45720" anchor="ctr">
                    <a:lnL w="19050" cap="flat" cmpd="sng" algn="ctr">
                      <a:solidFill>
                        <a:srgbClr val="7C0849"/>
                      </a:solidFill>
                      <a:prstDash val="solid"/>
                      <a:round/>
                      <a:headEnd type="none" w="med" len="med"/>
                      <a:tailEnd type="none" w="med" len="med"/>
                    </a:lnL>
                    <a:lnR>
                      <a:noFill/>
                    </a:lnR>
                    <a:lnT w="12700" cap="flat" cmpd="sng" algn="ctr">
                      <a:solidFill>
                        <a:srgbClr val="696982"/>
                      </a:solidFill>
                      <a:prstDash val="solid"/>
                      <a:round/>
                      <a:headEnd type="none" w="med" len="med"/>
                      <a:tailEnd type="none" w="med" len="med"/>
                    </a:lnT>
                    <a:lnB w="12700" cap="flat" cmpd="sng" algn="ctr">
                      <a:solidFill>
                        <a:srgbClr val="696982"/>
                      </a:solidFill>
                      <a:prstDash val="solid"/>
                      <a:round/>
                      <a:headEnd type="none" w="med" len="med"/>
                      <a:tailEnd type="none" w="med" len="med"/>
                    </a:lnB>
                    <a:noFill/>
                  </a:tcPr>
                </a:tc>
                <a:tc>
                  <a:txBody>
                    <a:bodyPr/>
                    <a:lstStyle/>
                    <a:p>
                      <a:pPr algn="r" fontAlgn="ctr"/>
                      <a:r>
                        <a:rPr lang="en-IN" sz="1000" b="1" i="0" u="none" strike="noStrike">
                          <a:solidFill>
                            <a:schemeClr val="bg1"/>
                          </a:solidFill>
                          <a:effectLst/>
                          <a:latin typeface="Aptos"/>
                        </a:rPr>
                        <a:t>43,013</a:t>
                      </a:r>
                      <a:endParaRPr lang="en-US" b="1"/>
                    </a:p>
                  </a:txBody>
                  <a:tcPr marL="45720" marR="45720" anchor="ctr">
                    <a:lnL>
                      <a:noFill/>
                    </a:lnL>
                    <a:lnR w="19050" cap="flat" cmpd="sng" algn="ctr">
                      <a:solidFill>
                        <a:srgbClr val="7C0849"/>
                      </a:solidFill>
                      <a:prstDash val="solid"/>
                      <a:round/>
                      <a:headEnd type="none" w="med" len="med"/>
                      <a:tailEnd type="none" w="med" len="med"/>
                    </a:lnR>
                    <a:lnT w="12700" cap="flat" cmpd="sng" algn="ctr">
                      <a:solidFill>
                        <a:srgbClr val="696982"/>
                      </a:solidFill>
                      <a:prstDash val="solid"/>
                      <a:round/>
                      <a:headEnd type="none" w="med" len="med"/>
                      <a:tailEnd type="none" w="med" len="med"/>
                    </a:lnT>
                    <a:lnB w="12700" cap="flat" cmpd="sng" algn="ctr">
                      <a:solidFill>
                        <a:srgbClr val="696982"/>
                      </a:solidFill>
                      <a:prstDash val="solid"/>
                      <a:round/>
                      <a:headEnd type="none" w="med" len="med"/>
                      <a:tailEnd type="none" w="med" len="med"/>
                    </a:lnB>
                    <a:solidFill>
                      <a:srgbClr val="7C0849"/>
                    </a:solidFill>
                  </a:tcPr>
                </a:tc>
                <a:extLst>
                  <a:ext uri="{0D108BD9-81ED-4DB2-BD59-A6C34878D82A}">
                    <a16:rowId xmlns:a16="http://schemas.microsoft.com/office/drawing/2014/main" val="437556276"/>
                  </a:ext>
                </a:extLst>
              </a:tr>
              <a:tr h="227260">
                <a:tc gridSpan="2">
                  <a:txBody>
                    <a:bodyPr/>
                    <a:lstStyle/>
                    <a:p>
                      <a:pPr algn="l" fontAlgn="ctr"/>
                      <a:r>
                        <a:rPr lang="en-IN" sz="900" b="0" i="0" u="none" strike="noStrike">
                          <a:solidFill>
                            <a:schemeClr val="tx1"/>
                          </a:solidFill>
                          <a:effectLst/>
                          <a:latin typeface="Aptos"/>
                        </a:rPr>
                        <a:t>* Complete DCF calculations are presented in the </a:t>
                      </a:r>
                      <a:r>
                        <a:rPr lang="en-IN" sz="900" b="0" i="0" u="none" strike="noStrike">
                          <a:solidFill>
                            <a:schemeClr val="tx1"/>
                          </a:solidFill>
                          <a:effectLst/>
                          <a:latin typeface="Aptos"/>
                          <a:hlinkClick r:id="rId5" action="ppaction://hlinksldjump"/>
                        </a:rPr>
                        <a:t>Appendix</a:t>
                      </a:r>
                      <a:endParaRPr lang="en-IN" sz="900" b="0" i="0" u="none" strike="noStrike">
                        <a:solidFill>
                          <a:schemeClr val="tx1"/>
                        </a:solidFill>
                        <a:effectLst/>
                        <a:latin typeface="Aptos"/>
                      </a:endParaRPr>
                    </a:p>
                  </a:txBody>
                  <a:tcPr marL="45720" marR="4572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2700" cap="flat" cmpd="sng" algn="ctr">
                      <a:solidFill>
                        <a:srgbClr val="696982"/>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hMerge="1">
                  <a:txBody>
                    <a:bodyPr/>
                    <a:lstStyle/>
                    <a:p>
                      <a:pPr algn="r" fontAlgn="ctr"/>
                      <a:endParaRPr lang="en-US" sz="800" b="1"/>
                    </a:p>
                  </a:txBody>
                  <a:tcPr marL="0" marR="0" marT="0" marB="0" anchor="ctr">
                    <a:lnL>
                      <a:noFill/>
                    </a:lnL>
                    <a:lnR w="19050" cap="flat" cmpd="sng" algn="ctr">
                      <a:solidFill>
                        <a:srgbClr val="7C0849"/>
                      </a:solidFill>
                      <a:prstDash val="solid"/>
                      <a:round/>
                      <a:headEnd type="none" w="med" len="med"/>
                      <a:tailEnd type="none" w="med" len="med"/>
                    </a:lnR>
                    <a:lnT w="12700" cap="flat" cmpd="sng" algn="ctr">
                      <a:solidFill>
                        <a:srgbClr val="696982"/>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41280384"/>
                  </a:ext>
                </a:extLst>
              </a:tr>
            </a:tbl>
          </a:graphicData>
        </a:graphic>
      </p:graphicFrame>
      <p:graphicFrame>
        <p:nvGraphicFramePr>
          <p:cNvPr id="6" name="Table 5">
            <a:extLst>
              <a:ext uri="{FF2B5EF4-FFF2-40B4-BE49-F238E27FC236}">
                <a16:creationId xmlns:a16="http://schemas.microsoft.com/office/drawing/2014/main" id="{72581D14-4FD9-D2FF-C09D-1BF5011267E6}"/>
              </a:ext>
            </a:extLst>
          </p:cNvPr>
          <p:cNvGraphicFramePr>
            <a:graphicFrameLocks noGrp="1"/>
          </p:cNvGraphicFramePr>
          <p:nvPr>
            <p:extLst>
              <p:ext uri="{D42A27DB-BD31-4B8C-83A1-F6EECF244321}">
                <p14:modId xmlns:p14="http://schemas.microsoft.com/office/powerpoint/2010/main" val="3240877802"/>
              </p:ext>
            </p:extLst>
          </p:nvPr>
        </p:nvGraphicFramePr>
        <p:xfrm>
          <a:off x="106154" y="974929"/>
          <a:ext cx="4532753" cy="3809141"/>
        </p:xfrm>
        <a:graphic>
          <a:graphicData uri="http://schemas.openxmlformats.org/drawingml/2006/table">
            <a:tbl>
              <a:tblPr/>
              <a:tblGrid>
                <a:gridCol w="306441">
                  <a:extLst>
                    <a:ext uri="{9D8B030D-6E8A-4147-A177-3AD203B41FA5}">
                      <a16:colId xmlns:a16="http://schemas.microsoft.com/office/drawing/2014/main" val="2563055871"/>
                    </a:ext>
                  </a:extLst>
                </a:gridCol>
                <a:gridCol w="847493">
                  <a:extLst>
                    <a:ext uri="{9D8B030D-6E8A-4147-A177-3AD203B41FA5}">
                      <a16:colId xmlns:a16="http://schemas.microsoft.com/office/drawing/2014/main" val="522351988"/>
                    </a:ext>
                  </a:extLst>
                </a:gridCol>
                <a:gridCol w="602166">
                  <a:extLst>
                    <a:ext uri="{9D8B030D-6E8A-4147-A177-3AD203B41FA5}">
                      <a16:colId xmlns:a16="http://schemas.microsoft.com/office/drawing/2014/main" val="850301080"/>
                    </a:ext>
                  </a:extLst>
                </a:gridCol>
                <a:gridCol w="579863">
                  <a:extLst>
                    <a:ext uri="{9D8B030D-6E8A-4147-A177-3AD203B41FA5}">
                      <a16:colId xmlns:a16="http://schemas.microsoft.com/office/drawing/2014/main" val="416988305"/>
                    </a:ext>
                  </a:extLst>
                </a:gridCol>
                <a:gridCol w="568712">
                  <a:extLst>
                    <a:ext uri="{9D8B030D-6E8A-4147-A177-3AD203B41FA5}">
                      <a16:colId xmlns:a16="http://schemas.microsoft.com/office/drawing/2014/main" val="471182878"/>
                    </a:ext>
                  </a:extLst>
                </a:gridCol>
                <a:gridCol w="501805">
                  <a:extLst>
                    <a:ext uri="{9D8B030D-6E8A-4147-A177-3AD203B41FA5}">
                      <a16:colId xmlns:a16="http://schemas.microsoft.com/office/drawing/2014/main" val="3945458456"/>
                    </a:ext>
                  </a:extLst>
                </a:gridCol>
                <a:gridCol w="423746">
                  <a:extLst>
                    <a:ext uri="{9D8B030D-6E8A-4147-A177-3AD203B41FA5}">
                      <a16:colId xmlns:a16="http://schemas.microsoft.com/office/drawing/2014/main" val="1279456536"/>
                    </a:ext>
                  </a:extLst>
                </a:gridCol>
                <a:gridCol w="702527">
                  <a:extLst>
                    <a:ext uri="{9D8B030D-6E8A-4147-A177-3AD203B41FA5}">
                      <a16:colId xmlns:a16="http://schemas.microsoft.com/office/drawing/2014/main" val="2012193092"/>
                    </a:ext>
                  </a:extLst>
                </a:gridCol>
              </a:tblGrid>
              <a:tr h="391128">
                <a:tc>
                  <a:txBody>
                    <a:bodyPr/>
                    <a:lstStyle/>
                    <a:p>
                      <a:pPr algn="l" fontAlgn="b"/>
                      <a:endParaRPr lang="en-IN" sz="900" b="0" i="0" u="none" strike="noStrike">
                        <a:solidFill>
                          <a:srgbClr val="000000"/>
                        </a:solidFill>
                        <a:effectLst/>
                        <a:latin typeface="Aptos" panose="020B0004020202020204" pitchFamily="34" charset="0"/>
                      </a:endParaRPr>
                    </a:p>
                  </a:txBody>
                  <a:tcPr marL="9525" marR="9525" marT="9525" marB="0" anchor="b">
                    <a:lnL w="19050" cap="flat" cmpd="sng" algn="ctr">
                      <a:solidFill>
                        <a:srgbClr val="7C0849"/>
                      </a:solidFill>
                      <a:prstDash val="solid"/>
                      <a:round/>
                      <a:headEnd type="none" w="med" len="med"/>
                      <a:tailEnd type="none" w="med" len="med"/>
                    </a:lnL>
                    <a:lnR>
                      <a:noFill/>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Aptos" panose="020B0004020202020204" pitchFamily="34" charset="0"/>
                      </a:endParaRPr>
                    </a:p>
                  </a:txBody>
                  <a:tcPr marL="9525" marR="9525" marT="9525" marB="0" anchor="b">
                    <a:lnL>
                      <a:noFill/>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endParaRPr lang="en-IN" sz="900" b="1" i="0" u="none" strike="noStrike">
                        <a:solidFill>
                          <a:srgbClr val="FFFFFF"/>
                        </a:solidFill>
                        <a:effectLst/>
                        <a:latin typeface="Aptos"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endParaRPr lang="en-IN" sz="900" b="1" i="0" u="none" strike="noStrike">
                        <a:solidFill>
                          <a:srgbClr val="FFFFFF"/>
                        </a:solidFill>
                        <a:effectLst/>
                        <a:latin typeface="Aptos"/>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endParaRPr lang="en-IN" sz="900" b="1" i="0" u="none" strike="noStrike">
                        <a:solidFill>
                          <a:srgbClr val="FFFFFF"/>
                        </a:solidFill>
                        <a:effectLst/>
                        <a:latin typeface="Aptos"/>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endParaRPr lang="en-IN" sz="900" b="1" i="0" u="none" strike="noStrike">
                        <a:solidFill>
                          <a:srgbClr val="FFFFFF"/>
                        </a:solidFill>
                        <a:effectLst/>
                        <a:latin typeface="Aptos"/>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endParaRPr lang="en-IN" sz="900" b="1" i="0" u="none" strike="noStrike">
                        <a:solidFill>
                          <a:srgbClr val="FFFFFF"/>
                        </a:solidFill>
                        <a:effectLst/>
                        <a:latin typeface="Aptos"/>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lvl="0" algn="ctr">
                        <a:buNone/>
                      </a:pPr>
                      <a:endParaRPr lang="en-IN" sz="900" b="1" i="0" u="none" strike="noStrike">
                        <a:solidFill>
                          <a:srgbClr val="FFFFFF"/>
                        </a:solidFill>
                        <a:effectLst/>
                        <a:latin typeface="Aptos"/>
                      </a:endParaRPr>
                    </a:p>
                  </a:txBody>
                  <a:tcPr marL="9525" marR="9525" marT="9525" marB="0" anchor="ctr">
                    <a:lnL w="6350" cap="flat" cmpd="sng" algn="ctr">
                      <a:solidFill>
                        <a:srgbClr val="FFFFFF"/>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3380494"/>
                  </a:ext>
                </a:extLst>
              </a:tr>
              <a:tr h="330488">
                <a:tc>
                  <a:txBody>
                    <a:bodyPr/>
                    <a:lstStyle/>
                    <a:p>
                      <a:pPr algn="l" fontAlgn="b"/>
                      <a:endParaRPr lang="en-IN" sz="900" b="0" i="0" u="none" strike="noStrike">
                        <a:solidFill>
                          <a:srgbClr val="000000"/>
                        </a:solidFill>
                        <a:effectLst/>
                        <a:latin typeface="Aptos" panose="020B0004020202020204" pitchFamily="34" charset="0"/>
                      </a:endParaRPr>
                    </a:p>
                  </a:txBody>
                  <a:tcPr marL="9525" marR="9525" marT="9525" marB="0" anchor="b">
                    <a:lnL w="19050" cap="flat" cmpd="sng" algn="ctr">
                      <a:solidFill>
                        <a:srgbClr val="7C0849"/>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Aptos" panose="020B0004020202020204" pitchFamily="34" charset="0"/>
                      </a:endParaRP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fontAlgn="ctr"/>
                      <a:r>
                        <a:rPr lang="en-IN" sz="900" b="1" i="0" u="none" strike="noStrike">
                          <a:solidFill>
                            <a:srgbClr val="FFFFFF"/>
                          </a:solidFill>
                          <a:effectLst/>
                          <a:latin typeface="Aptos"/>
                        </a:rPr>
                        <a:t>Titan</a:t>
                      </a:r>
                      <a:endParaRPr lang="en-IN" sz="900" b="1" i="0" u="none" strike="noStrike">
                        <a:solidFill>
                          <a:srgbClr val="FFFFFF"/>
                        </a:solidFill>
                        <a:effectLst/>
                        <a:latin typeface="Aptos"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ctr" fontAlgn="ctr"/>
                      <a:r>
                        <a:rPr lang="en-IN" sz="900" b="1" i="0" u="none" strike="noStrike">
                          <a:solidFill>
                            <a:srgbClr val="FFFFFF"/>
                          </a:solidFill>
                          <a:effectLst/>
                          <a:latin typeface="Aptos"/>
                        </a:rPr>
                        <a:t>Kalyan</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ctr" fontAlgn="ctr"/>
                      <a:r>
                        <a:rPr lang="en-IN" sz="900" b="1" i="0" u="none" strike="noStrike">
                          <a:solidFill>
                            <a:srgbClr val="FFFFFF"/>
                          </a:solidFill>
                          <a:effectLst/>
                          <a:latin typeface="Aptos"/>
                        </a:rPr>
                        <a:t>Senco</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ctr" fontAlgn="ctr"/>
                      <a:r>
                        <a:rPr lang="en-IN" sz="900" b="1" i="0" u="none" strike="noStrike">
                          <a:solidFill>
                            <a:srgbClr val="FFFFFF"/>
                          </a:solidFill>
                          <a:effectLst/>
                          <a:latin typeface="Aptos"/>
                        </a:rPr>
                        <a:t>Thanga.</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ctr" fontAlgn="ctr"/>
                      <a:r>
                        <a:rPr lang="en-IN" sz="900" b="1" i="0" u="none" strike="noStrike">
                          <a:solidFill>
                            <a:srgbClr val="FFFFFF"/>
                          </a:solidFill>
                          <a:effectLst/>
                          <a:latin typeface="Aptos"/>
                        </a:rPr>
                        <a:t>T B Z</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ctr" fontAlgn="ctr"/>
                      <a:r>
                        <a:rPr lang="en-IN" sz="900" b="1" i="0" u="none" strike="noStrike">
                          <a:solidFill>
                            <a:srgbClr val="FFFFFF"/>
                          </a:solidFill>
                          <a:effectLst/>
                          <a:latin typeface="Aptos"/>
                        </a:rPr>
                        <a:t>Joya</a:t>
                      </a:r>
                      <a:endParaRPr lang="en-US"/>
                    </a:p>
                    <a:p>
                      <a:pPr lvl="0" algn="ctr">
                        <a:buNone/>
                      </a:pPr>
                      <a:r>
                        <a:rPr lang="en-IN" sz="900" b="1" i="0" u="none" strike="noStrike" err="1">
                          <a:solidFill>
                            <a:srgbClr val="FFFFFF"/>
                          </a:solidFill>
                          <a:effectLst/>
                          <a:latin typeface="Aptos"/>
                        </a:rPr>
                        <a:t>Lukkas</a:t>
                      </a:r>
                      <a:r>
                        <a:rPr lang="en-IN" sz="900" b="1" i="0" u="none" strike="noStrike">
                          <a:solidFill>
                            <a:srgbClr val="FFFFFF"/>
                          </a:solidFill>
                          <a:effectLst/>
                          <a:latin typeface="Aptos"/>
                        </a:rPr>
                        <a:t>*</a:t>
                      </a:r>
                    </a:p>
                  </a:txBody>
                  <a:tcPr marL="9525" marR="9525" marT="9525" marB="0" anchor="ctr">
                    <a:lnL w="6350" cap="flat" cmpd="sng" algn="ctr">
                      <a:solidFill>
                        <a:srgbClr val="FFFFFF"/>
                      </a:solidFill>
                      <a:prstDash val="solid"/>
                      <a:round/>
                      <a:headEnd type="none" w="med" len="med"/>
                      <a:tailEnd type="none" w="med" len="med"/>
                    </a:lnL>
                    <a:lnR w="19050" cap="flat" cmpd="sng" algn="ctr">
                      <a:solidFill>
                        <a:srgbClr val="7C0849"/>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extLst>
                  <a:ext uri="{0D108BD9-81ED-4DB2-BD59-A6C34878D82A}">
                    <a16:rowId xmlns:a16="http://schemas.microsoft.com/office/drawing/2014/main" val="4213274771"/>
                  </a:ext>
                </a:extLst>
              </a:tr>
              <a:tr h="425865">
                <a:tc rowSpan="3">
                  <a:txBody>
                    <a:bodyPr/>
                    <a:lstStyle/>
                    <a:p>
                      <a:pPr algn="ctr" fontAlgn="ctr"/>
                      <a:r>
                        <a:rPr lang="en-IN" sz="900" b="1" i="0" u="none" strike="noStrike">
                          <a:solidFill>
                            <a:srgbClr val="FFFFFF"/>
                          </a:solidFill>
                          <a:effectLst/>
                          <a:latin typeface="Aptos"/>
                        </a:rPr>
                        <a:t>Market Data</a:t>
                      </a:r>
                    </a:p>
                  </a:txBody>
                  <a:tcPr marL="10800" marR="9525" marT="9525" marB="0" vert="vert270" anchor="ctr">
                    <a:lnL w="19050" cap="flat" cmpd="sng" algn="ctr">
                      <a:solidFill>
                        <a:srgbClr val="7C0849"/>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C084B"/>
                    </a:solidFill>
                  </a:tcPr>
                </a:tc>
                <a:tc>
                  <a:txBody>
                    <a:bodyPr/>
                    <a:lstStyle/>
                    <a:p>
                      <a:pPr algn="l" fontAlgn="ctr"/>
                      <a:r>
                        <a:rPr lang="en-IN" sz="900" b="1" i="0" u="none" strike="noStrike">
                          <a:solidFill>
                            <a:srgbClr val="FFFFFF"/>
                          </a:solidFill>
                          <a:effectLst/>
                          <a:latin typeface="Aptos"/>
                        </a:rPr>
                        <a:t>Price</a:t>
                      </a:r>
                      <a:br>
                        <a:rPr lang="en-IN" sz="900" b="1" i="0" u="none" strike="noStrike">
                          <a:solidFill>
                            <a:srgbClr val="FFFFFF"/>
                          </a:solidFill>
                          <a:effectLst/>
                          <a:latin typeface="Aptos"/>
                        </a:rPr>
                      </a:br>
                      <a:r>
                        <a:rPr lang="en-IN" sz="900" b="1" i="0" u="none" strike="noStrike">
                          <a:solidFill>
                            <a:srgbClr val="FFFFFF"/>
                          </a:solidFill>
                          <a:effectLst/>
                          <a:latin typeface="Aptos"/>
                        </a:rPr>
                        <a:t>(on 21 Oct '24)</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3,363</a:t>
                      </a:r>
                    </a:p>
                  </a:txBody>
                  <a:tcPr marL="45720" marR="4572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704</a:t>
                      </a:r>
                    </a:p>
                  </a:txBody>
                  <a:tcPr marL="45720" marR="45720" anchor="ctr">
                    <a:lnL>
                      <a:noFill/>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1356</a:t>
                      </a:r>
                    </a:p>
                  </a:txBody>
                  <a:tcPr marL="45720" marR="45720" anchor="ctr">
                    <a:lnL>
                      <a:noFill/>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2,318</a:t>
                      </a:r>
                    </a:p>
                  </a:txBody>
                  <a:tcPr marL="45720" marR="45720" anchor="ctr">
                    <a:lnL>
                      <a:noFill/>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297</a:t>
                      </a:r>
                    </a:p>
                  </a:txBody>
                  <a:tcPr marL="45720" marR="45720" anchor="ctr">
                    <a:lnL>
                      <a:noFill/>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109.40****</a:t>
                      </a:r>
                    </a:p>
                  </a:txBody>
                  <a:tcPr marL="45720" marR="45720" anchor="ctr">
                    <a:lnL>
                      <a:noFill/>
                    </a:lnL>
                    <a:lnR w="19050" cap="flat" cmpd="sng" algn="ctr">
                      <a:solidFill>
                        <a:srgbClr val="7C0849"/>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noFill/>
                  </a:tcPr>
                </a:tc>
                <a:extLst>
                  <a:ext uri="{0D108BD9-81ED-4DB2-BD59-A6C34878D82A}">
                    <a16:rowId xmlns:a16="http://schemas.microsoft.com/office/drawing/2014/main" val="3217652185"/>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Market Cap.</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2,98,584</a:t>
                      </a:r>
                    </a:p>
                  </a:txBody>
                  <a:tcPr marL="45720" marR="45720" anchor="ctr">
                    <a:lnL w="6350" cap="flat" cmpd="sng" algn="ctr">
                      <a:solidFill>
                        <a:srgbClr val="FFFFFF"/>
                      </a:solidFill>
                      <a:prstDash val="solid"/>
                      <a:round/>
                      <a:headEnd type="none" w="med" len="med"/>
                      <a:tailEnd type="none" w="med" len="med"/>
                    </a:lnL>
                    <a:lnR>
                      <a:noFill/>
                    </a:lnR>
                    <a:lnT>
                      <a:noFill/>
                    </a:lnT>
                    <a:lnB>
                      <a:noFill/>
                    </a:lnB>
                    <a:noFill/>
                  </a:tcPr>
                </a:tc>
                <a:tc>
                  <a:txBody>
                    <a:bodyPr/>
                    <a:lstStyle/>
                    <a:p>
                      <a:pPr algn="r" fontAlgn="ctr"/>
                      <a:r>
                        <a:rPr lang="en-IN" sz="900" b="0" i="0" u="none" strike="noStrike">
                          <a:solidFill>
                            <a:srgbClr val="000000"/>
                          </a:solidFill>
                          <a:effectLst/>
                          <a:latin typeface="Aptos"/>
                        </a:rPr>
                        <a:t>72,603</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10,540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6,360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1,987</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16,410***</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922513222"/>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EV</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3,12,586</a:t>
                      </a:r>
                    </a:p>
                  </a:txBody>
                  <a:tcPr marL="45720" marR="45720" anchor="ctr">
                    <a:lnL w="6350" cap="flat" cmpd="sng" algn="ctr">
                      <a:solidFill>
                        <a:srgbClr val="FFFFFF"/>
                      </a:solidFill>
                      <a:prstDash val="solid"/>
                      <a:round/>
                      <a:headEnd type="none" w="med" len="med"/>
                      <a:tailEnd type="none" w="med" len="med"/>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76,115</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11,749</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6,810</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2,551</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16,903**</a:t>
                      </a:r>
                    </a:p>
                  </a:txBody>
                  <a:tcPr marL="45720" marR="45720" anchor="ctr">
                    <a:lnL>
                      <a:noFill/>
                    </a:lnL>
                    <a:lnR w="19050" cap="flat" cmpd="sng" algn="ctr">
                      <a:solidFill>
                        <a:srgbClr val="7C0849"/>
                      </a:solidFill>
                      <a:prstDash val="solid"/>
                      <a:round/>
                      <a:headEnd type="none" w="med" len="med"/>
                      <a:tailEnd type="none" w="med" len="med"/>
                    </a:lnR>
                    <a:lnT>
                      <a:noFill/>
                    </a:lnT>
                    <a:lnB w="9525" cap="flat" cmpd="sng" algn="ctr">
                      <a:solidFill>
                        <a:srgbClr val="7C084B"/>
                      </a:solidFill>
                      <a:prstDash val="solid"/>
                      <a:round/>
                      <a:headEnd type="none" w="med" len="med"/>
                      <a:tailEnd type="none" w="med" len="med"/>
                    </a:lnB>
                    <a:noFill/>
                  </a:tcPr>
                </a:tc>
                <a:extLst>
                  <a:ext uri="{0D108BD9-81ED-4DB2-BD59-A6C34878D82A}">
                    <a16:rowId xmlns:a16="http://schemas.microsoft.com/office/drawing/2014/main" val="532704246"/>
                  </a:ext>
                </a:extLst>
              </a:tr>
              <a:tr h="266166">
                <a:tc rowSpan="4">
                  <a:txBody>
                    <a:bodyPr/>
                    <a:lstStyle/>
                    <a:p>
                      <a:pPr algn="ctr" fontAlgn="ctr"/>
                      <a:r>
                        <a:rPr lang="en-IN" sz="900" b="1" i="0" u="none" strike="noStrike">
                          <a:solidFill>
                            <a:srgbClr val="FFFFFF"/>
                          </a:solidFill>
                          <a:effectLst/>
                          <a:latin typeface="Aptos"/>
                        </a:rPr>
                        <a:t>Financial Data</a:t>
                      </a:r>
                    </a:p>
                  </a:txBody>
                  <a:tcPr marL="10800" marR="9525" marT="9525" marB="0" vert="vert270" anchor="ctr">
                    <a:lnL w="19050" cap="flat" cmpd="sng" algn="ctr">
                      <a:solidFill>
                        <a:srgbClr val="7C0849"/>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7C084B"/>
                    </a:solidFill>
                  </a:tcPr>
                </a:tc>
                <a:tc>
                  <a:txBody>
                    <a:bodyPr/>
                    <a:lstStyle/>
                    <a:p>
                      <a:pPr algn="l" fontAlgn="b"/>
                      <a:r>
                        <a:rPr lang="en-IN" sz="900" b="1" i="0" u="none" strike="noStrike">
                          <a:solidFill>
                            <a:srgbClr val="FFFFFF"/>
                          </a:solidFill>
                          <a:effectLst/>
                          <a:latin typeface="Aptos"/>
                        </a:rPr>
                        <a:t>Sales</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52,453</a:t>
                      </a:r>
                    </a:p>
                  </a:txBody>
                  <a:tcPr marL="45720" marR="45720" anchor="ctr">
                    <a:lnL w="6350" cap="flat" cmpd="sng" algn="ctr">
                      <a:solidFill>
                        <a:srgbClr val="FFFFFF"/>
                      </a:solidFill>
                      <a:prstDash val="solid"/>
                      <a:round/>
                      <a:headEnd type="none" w="med" len="med"/>
                      <a:tailEnd type="none" w="med" len="med"/>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19,708</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5,340</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4,094</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2,324</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14,526</a:t>
                      </a:r>
                    </a:p>
                  </a:txBody>
                  <a:tcPr marL="45720" marR="45720" anchor="ctr">
                    <a:lnL>
                      <a:noFill/>
                    </a:lnL>
                    <a:lnR w="19050" cap="flat" cmpd="sng" algn="ctr">
                      <a:solidFill>
                        <a:srgbClr val="7C0849"/>
                      </a:solidFill>
                      <a:prstDash val="solid"/>
                      <a:round/>
                      <a:headEnd type="none" w="med" len="med"/>
                      <a:tailEnd type="none" w="med" len="med"/>
                    </a:lnR>
                    <a:lnT w="9525" cap="flat" cmpd="sng" algn="ctr">
                      <a:solidFill>
                        <a:srgbClr val="7C084B"/>
                      </a:solidFill>
                      <a:prstDash val="solid"/>
                      <a:round/>
                      <a:headEnd type="none" w="med" len="med"/>
                      <a:tailEnd type="none" w="med" len="med"/>
                    </a:lnT>
                    <a:lnB>
                      <a:noFill/>
                    </a:lnB>
                    <a:noFill/>
                  </a:tcPr>
                </a:tc>
                <a:extLst>
                  <a:ext uri="{0D108BD9-81ED-4DB2-BD59-A6C34878D82A}">
                    <a16:rowId xmlns:a16="http://schemas.microsoft.com/office/drawing/2014/main" val="2899042547"/>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EBITDA</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5,826</a:t>
                      </a:r>
                    </a:p>
                  </a:txBody>
                  <a:tcPr marL="45720" marR="45720" anchor="ctr">
                    <a:lnL w="6350" cap="flat" cmpd="sng" algn="ctr">
                      <a:solidFill>
                        <a:srgbClr val="FFFFFF"/>
                      </a:solidFill>
                      <a:prstDash val="solid"/>
                      <a:round/>
                      <a:headEnd type="none" w="med" len="med"/>
                      <a:tailEnd type="none" w="med" len="med"/>
                    </a:lnL>
                    <a:lnR>
                      <a:noFill/>
                    </a:lnR>
                    <a:lnT>
                      <a:noFill/>
                    </a:lnT>
                    <a:lnB>
                      <a:noFill/>
                    </a:lnB>
                    <a:noFill/>
                  </a:tcPr>
                </a:tc>
                <a:tc>
                  <a:txBody>
                    <a:bodyPr/>
                    <a:lstStyle/>
                    <a:p>
                      <a:pPr algn="r" fontAlgn="ctr"/>
                      <a:r>
                        <a:rPr lang="en-IN" sz="900" b="0" i="0" u="none" strike="noStrike">
                          <a:solidFill>
                            <a:srgbClr val="000000"/>
                          </a:solidFill>
                          <a:effectLst/>
                          <a:latin typeface="Aptos"/>
                        </a:rPr>
                        <a:t>1,440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437</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218</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151</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1,529</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527900706"/>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Earnings</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3,454</a:t>
                      </a:r>
                    </a:p>
                  </a:txBody>
                  <a:tcPr marL="45720" marR="45720" anchor="ctr">
                    <a:lnL w="6350" cap="flat" cmpd="sng" algn="ctr">
                      <a:solidFill>
                        <a:srgbClr val="FFFFFF"/>
                      </a:solidFill>
                      <a:prstDash val="solid"/>
                      <a:round/>
                      <a:headEnd type="none" w="med" len="med"/>
                      <a:tailEnd type="none" w="med" len="med"/>
                    </a:lnL>
                    <a:lnR>
                      <a:noFill/>
                    </a:lnR>
                    <a:lnT>
                      <a:noFill/>
                    </a:lnT>
                    <a:lnB>
                      <a:noFill/>
                    </a:lnB>
                    <a:noFill/>
                  </a:tcPr>
                </a:tc>
                <a:tc>
                  <a:txBody>
                    <a:bodyPr/>
                    <a:lstStyle/>
                    <a:p>
                      <a:pPr algn="r" fontAlgn="ctr"/>
                      <a:r>
                        <a:rPr lang="en-IN" sz="900" b="0" i="0" u="none" strike="noStrike">
                          <a:solidFill>
                            <a:srgbClr val="000000"/>
                          </a:solidFill>
                          <a:effectLst/>
                          <a:latin typeface="Aptos"/>
                        </a:rPr>
                        <a:t>630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213</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121</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60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899</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829581590"/>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D/E</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1.65</a:t>
                      </a:r>
                    </a:p>
                  </a:txBody>
                  <a:tcPr marL="45720" marR="45720" anchor="ctr">
                    <a:lnL w="6350" cap="flat" cmpd="sng" algn="ctr">
                      <a:solidFill>
                        <a:srgbClr val="FFFFFF"/>
                      </a:solidFill>
                      <a:prstDash val="solid"/>
                      <a:round/>
                      <a:headEnd type="none" w="med" len="med"/>
                      <a:tailEnd type="none" w="med" len="med"/>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1.07</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1.28</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1.08</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1.02</a:t>
                      </a:r>
                    </a:p>
                  </a:txBody>
                  <a:tcPr marL="45720" marR="45720" anchor="ctr">
                    <a:lnL>
                      <a:noFill/>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0.5</a:t>
                      </a:r>
                    </a:p>
                  </a:txBody>
                  <a:tcPr marL="45720" marR="45720" anchor="ctr">
                    <a:lnL>
                      <a:noFill/>
                    </a:lnL>
                    <a:lnR w="19050" cap="flat" cmpd="sng" algn="ctr">
                      <a:solidFill>
                        <a:srgbClr val="7C0849"/>
                      </a:solidFill>
                      <a:prstDash val="solid"/>
                      <a:round/>
                      <a:headEnd type="none" w="med" len="med"/>
                      <a:tailEnd type="none" w="med" len="med"/>
                    </a:lnR>
                    <a:lnT>
                      <a:noFill/>
                    </a:lnT>
                    <a:lnB w="9525" cap="flat" cmpd="sng" algn="ctr">
                      <a:solidFill>
                        <a:srgbClr val="7C084B"/>
                      </a:solidFill>
                      <a:prstDash val="solid"/>
                      <a:round/>
                      <a:headEnd type="none" w="med" len="med"/>
                      <a:tailEnd type="none" w="med" len="med"/>
                    </a:lnB>
                    <a:noFill/>
                  </a:tcPr>
                </a:tc>
                <a:extLst>
                  <a:ext uri="{0D108BD9-81ED-4DB2-BD59-A6C34878D82A}">
                    <a16:rowId xmlns:a16="http://schemas.microsoft.com/office/drawing/2014/main" val="504201760"/>
                  </a:ext>
                </a:extLst>
              </a:tr>
              <a:tr h="266166">
                <a:tc rowSpan="4">
                  <a:txBody>
                    <a:bodyPr/>
                    <a:lstStyle/>
                    <a:p>
                      <a:pPr algn="ctr" fontAlgn="ctr"/>
                      <a:r>
                        <a:rPr lang="en-IN" sz="900" b="1" i="0" u="none" strike="noStrike">
                          <a:solidFill>
                            <a:srgbClr val="FFFFFF"/>
                          </a:solidFill>
                          <a:effectLst/>
                          <a:latin typeface="Aptos"/>
                        </a:rPr>
                        <a:t>Valuation</a:t>
                      </a:r>
                    </a:p>
                  </a:txBody>
                  <a:tcPr marL="10800" marR="9525" marT="9525" marB="0" vert="vert270" anchor="ctr">
                    <a:lnL w="19050" cap="flat" cmpd="sng" algn="ctr">
                      <a:solidFill>
                        <a:srgbClr val="7C0849"/>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solidFill>
                      <a:srgbClr val="7C084B"/>
                    </a:solidFill>
                  </a:tcPr>
                </a:tc>
                <a:tc>
                  <a:txBody>
                    <a:bodyPr/>
                    <a:lstStyle/>
                    <a:p>
                      <a:pPr algn="l" fontAlgn="b"/>
                      <a:r>
                        <a:rPr lang="en-IN" sz="900" b="1" i="0" u="none" strike="noStrike">
                          <a:solidFill>
                            <a:srgbClr val="FFFFFF"/>
                          </a:solidFill>
                          <a:effectLst/>
                          <a:latin typeface="Aptos"/>
                        </a:rPr>
                        <a:t>EV/Sales</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5.96</a:t>
                      </a:r>
                    </a:p>
                  </a:txBody>
                  <a:tcPr marL="45720" marR="45720" anchor="ctr">
                    <a:lnL w="6350" cap="flat" cmpd="sng" algn="ctr">
                      <a:solidFill>
                        <a:srgbClr val="FFFFFF"/>
                      </a:solidFill>
                      <a:prstDash val="solid"/>
                      <a:round/>
                      <a:headEnd type="none" w="med" len="med"/>
                      <a:tailEnd type="none" w="med" len="med"/>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3.86</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2.20</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1.66</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1.10</a:t>
                      </a:r>
                    </a:p>
                  </a:txBody>
                  <a:tcPr marL="45720" marR="45720" anchor="ctr">
                    <a:lnL>
                      <a:noFill/>
                    </a:lnL>
                    <a:lnR>
                      <a:noFill/>
                    </a:lnR>
                    <a:lnT w="9525" cap="flat" cmpd="sng" algn="ctr">
                      <a:solidFill>
                        <a:srgbClr val="7C084B"/>
                      </a:solidFill>
                      <a:prstDash val="solid"/>
                      <a:round/>
                      <a:headEnd type="none" w="med" len="med"/>
                      <a:tailEnd type="none" w="med" len="med"/>
                    </a:lnT>
                    <a:lnB>
                      <a:noFill/>
                    </a:lnB>
                    <a:noFill/>
                  </a:tcPr>
                </a:tc>
                <a:tc>
                  <a:txBody>
                    <a:bodyPr/>
                    <a:lstStyle/>
                    <a:p>
                      <a:pPr algn="r" fontAlgn="ctr"/>
                      <a:r>
                        <a:rPr lang="en-IN" sz="900" b="0" i="0" u="none" strike="noStrike">
                          <a:solidFill>
                            <a:srgbClr val="000000"/>
                          </a:solidFill>
                          <a:effectLst/>
                          <a:latin typeface="Aptos"/>
                        </a:rPr>
                        <a:t>1.16</a:t>
                      </a:r>
                    </a:p>
                  </a:txBody>
                  <a:tcPr marL="45720" marR="45720" anchor="ctr">
                    <a:lnL>
                      <a:noFill/>
                    </a:lnL>
                    <a:lnR w="19050" cap="flat" cmpd="sng" algn="ctr">
                      <a:solidFill>
                        <a:srgbClr val="7C0849"/>
                      </a:solidFill>
                      <a:prstDash val="solid"/>
                      <a:round/>
                      <a:headEnd type="none" w="med" len="med"/>
                      <a:tailEnd type="none" w="med" len="med"/>
                    </a:lnR>
                    <a:lnT w="9525" cap="flat" cmpd="sng" algn="ctr">
                      <a:solidFill>
                        <a:srgbClr val="7C084B"/>
                      </a:solidFill>
                      <a:prstDash val="solid"/>
                      <a:round/>
                      <a:headEnd type="none" w="med" len="med"/>
                      <a:tailEnd type="none" w="med" len="med"/>
                    </a:lnT>
                    <a:lnB>
                      <a:noFill/>
                    </a:lnB>
                    <a:noFill/>
                  </a:tcPr>
                </a:tc>
                <a:extLst>
                  <a:ext uri="{0D108BD9-81ED-4DB2-BD59-A6C34878D82A}">
                    <a16:rowId xmlns:a16="http://schemas.microsoft.com/office/drawing/2014/main" val="2093580271"/>
                  </a:ext>
                </a:extLst>
              </a:tr>
              <a:tr h="266166">
                <a:tc vMerge="1">
                  <a:txBody>
                    <a:bodyPr/>
                    <a:lstStyle/>
                    <a:p>
                      <a:endParaRPr lang="en-US"/>
                    </a:p>
                  </a:txBody>
                  <a:tcPr/>
                </a:tc>
                <a:tc>
                  <a:txBody>
                    <a:bodyPr/>
                    <a:lstStyle/>
                    <a:p>
                      <a:pPr algn="l" fontAlgn="b"/>
                      <a:r>
                        <a:rPr lang="en-IN" sz="900" b="1" i="0" u="none" strike="noStrike">
                          <a:solidFill>
                            <a:schemeClr val="tx1"/>
                          </a:solidFill>
                          <a:effectLst/>
                          <a:latin typeface="Aptos"/>
                        </a:rPr>
                        <a:t>EV/EBITDA</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CD87"/>
                    </a:solidFill>
                  </a:tcPr>
                </a:tc>
                <a:tc>
                  <a:txBody>
                    <a:bodyPr/>
                    <a:lstStyle/>
                    <a:p>
                      <a:pPr algn="r" fontAlgn="ctr"/>
                      <a:r>
                        <a:rPr lang="en-IN" sz="900" b="1" i="0" u="none" strike="noStrike">
                          <a:solidFill>
                            <a:srgbClr val="000000"/>
                          </a:solidFill>
                          <a:effectLst/>
                          <a:latin typeface="Aptos"/>
                        </a:rPr>
                        <a:t>53.65</a:t>
                      </a:r>
                    </a:p>
                  </a:txBody>
                  <a:tcPr marL="45720" marR="45720" anchor="ctr">
                    <a:lnL w="6350" cap="flat" cmpd="sng" algn="ctr">
                      <a:solidFill>
                        <a:srgbClr val="FFFFFF"/>
                      </a:solidFill>
                      <a:prstDash val="solid"/>
                      <a:round/>
                      <a:headEnd type="none" w="med" len="med"/>
                      <a:tailEnd type="none" w="med" len="med"/>
                    </a:lnL>
                    <a:lnR>
                      <a:noFill/>
                    </a:lnR>
                    <a:lnT>
                      <a:noFill/>
                    </a:lnT>
                    <a:lnB>
                      <a:noFill/>
                    </a:lnB>
                    <a:solidFill>
                      <a:schemeClr val="accent2">
                        <a:lumMod val="20000"/>
                        <a:lumOff val="80000"/>
                      </a:schemeClr>
                    </a:solidFill>
                  </a:tcPr>
                </a:tc>
                <a:tc>
                  <a:txBody>
                    <a:bodyPr/>
                    <a:lstStyle/>
                    <a:p>
                      <a:pPr algn="r" fontAlgn="ctr"/>
                      <a:r>
                        <a:rPr lang="en-IN" sz="900" b="1" i="0" u="none" strike="noStrike">
                          <a:solidFill>
                            <a:srgbClr val="000000"/>
                          </a:solidFill>
                          <a:effectLst/>
                          <a:latin typeface="Aptos"/>
                        </a:rPr>
                        <a:t>52.85</a:t>
                      </a:r>
                    </a:p>
                  </a:txBody>
                  <a:tcPr marL="45720" marR="45720" anchor="ctr">
                    <a:lnL>
                      <a:noFill/>
                    </a:lnL>
                    <a:lnR>
                      <a:noFill/>
                    </a:lnR>
                    <a:lnT>
                      <a:noFill/>
                    </a:lnT>
                    <a:lnB>
                      <a:noFill/>
                    </a:lnB>
                    <a:solidFill>
                      <a:schemeClr val="accent2">
                        <a:lumMod val="20000"/>
                        <a:lumOff val="80000"/>
                      </a:schemeClr>
                    </a:solidFill>
                  </a:tcPr>
                </a:tc>
                <a:tc>
                  <a:txBody>
                    <a:bodyPr/>
                    <a:lstStyle/>
                    <a:p>
                      <a:pPr algn="r" fontAlgn="ctr"/>
                      <a:r>
                        <a:rPr lang="en-IN" sz="900" b="1" i="0" u="none" strike="noStrike">
                          <a:solidFill>
                            <a:srgbClr val="000000"/>
                          </a:solidFill>
                          <a:effectLst/>
                          <a:latin typeface="Aptos"/>
                        </a:rPr>
                        <a:t>26.88</a:t>
                      </a:r>
                    </a:p>
                  </a:txBody>
                  <a:tcPr marL="45720" marR="45720" anchor="ctr">
                    <a:lnL>
                      <a:noFill/>
                    </a:lnL>
                    <a:lnR>
                      <a:noFill/>
                    </a:lnR>
                    <a:lnT>
                      <a:noFill/>
                    </a:lnT>
                    <a:lnB>
                      <a:noFill/>
                    </a:lnB>
                    <a:noFill/>
                  </a:tcPr>
                </a:tc>
                <a:tc>
                  <a:txBody>
                    <a:bodyPr/>
                    <a:lstStyle/>
                    <a:p>
                      <a:pPr algn="r" fontAlgn="ctr"/>
                      <a:r>
                        <a:rPr lang="en-IN" sz="900" b="1" i="0" u="none" strike="noStrike">
                          <a:solidFill>
                            <a:srgbClr val="000000"/>
                          </a:solidFill>
                          <a:effectLst/>
                          <a:latin typeface="Aptos"/>
                        </a:rPr>
                        <a:t>31.27</a:t>
                      </a:r>
                    </a:p>
                  </a:txBody>
                  <a:tcPr marL="45720" marR="45720" anchor="ctr">
                    <a:lnL>
                      <a:noFill/>
                    </a:lnL>
                    <a:lnR>
                      <a:noFill/>
                    </a:lnR>
                    <a:lnT>
                      <a:noFill/>
                    </a:lnT>
                    <a:lnB>
                      <a:noFill/>
                    </a:lnB>
                    <a:noFill/>
                  </a:tcPr>
                </a:tc>
                <a:tc>
                  <a:txBody>
                    <a:bodyPr/>
                    <a:lstStyle/>
                    <a:p>
                      <a:pPr algn="r" fontAlgn="ctr"/>
                      <a:r>
                        <a:rPr lang="en-IN" sz="900" b="1" i="0" u="none" strike="noStrike">
                          <a:solidFill>
                            <a:srgbClr val="000000"/>
                          </a:solidFill>
                          <a:effectLst/>
                          <a:latin typeface="Aptos"/>
                        </a:rPr>
                        <a:t>16.83</a:t>
                      </a:r>
                    </a:p>
                  </a:txBody>
                  <a:tcPr marL="45720" marR="45720" anchor="ctr">
                    <a:lnL>
                      <a:noFill/>
                    </a:lnL>
                    <a:lnR>
                      <a:noFill/>
                    </a:lnR>
                    <a:lnT>
                      <a:noFill/>
                    </a:lnT>
                    <a:lnB>
                      <a:noFill/>
                    </a:lnB>
                    <a:noFill/>
                  </a:tcPr>
                </a:tc>
                <a:tc>
                  <a:txBody>
                    <a:bodyPr/>
                    <a:lstStyle/>
                    <a:p>
                      <a:pPr algn="r" fontAlgn="ctr"/>
                      <a:r>
                        <a:rPr lang="en-IN" sz="900" b="1" i="0" u="none" strike="noStrike">
                          <a:solidFill>
                            <a:srgbClr val="000000"/>
                          </a:solidFill>
                          <a:effectLst/>
                          <a:latin typeface="Aptos"/>
                        </a:rPr>
                        <a:t>11.05</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424085006"/>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EV/EBIT</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58.60</a:t>
                      </a:r>
                    </a:p>
                  </a:txBody>
                  <a:tcPr marL="45720" marR="45720" anchor="ctr">
                    <a:lnL w="6350" cap="flat" cmpd="sng" algn="ctr">
                      <a:solidFill>
                        <a:srgbClr val="FFFFFF"/>
                      </a:solidFill>
                      <a:prstDash val="solid"/>
                      <a:round/>
                      <a:headEnd type="none" w="med" len="med"/>
                      <a:tailEnd type="none" w="med" len="med"/>
                    </a:lnL>
                    <a:lnR>
                      <a:noFill/>
                    </a:lnR>
                    <a:lnT>
                      <a:noFill/>
                    </a:lnT>
                    <a:lnB>
                      <a:noFill/>
                    </a:lnB>
                    <a:noFill/>
                  </a:tcPr>
                </a:tc>
                <a:tc>
                  <a:txBody>
                    <a:bodyPr/>
                    <a:lstStyle/>
                    <a:p>
                      <a:pPr algn="r" fontAlgn="ctr"/>
                      <a:r>
                        <a:rPr lang="en-IN" sz="900" b="0" i="0" u="none" strike="noStrike">
                          <a:solidFill>
                            <a:srgbClr val="000000"/>
                          </a:solidFill>
                          <a:effectLst/>
                          <a:latin typeface="Aptos"/>
                        </a:rPr>
                        <a:t>65.38</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29.00</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34.29</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19.55</a:t>
                      </a:r>
                    </a:p>
                  </a:txBody>
                  <a:tcPr marL="45720" marR="45720" anchor="ctr">
                    <a:lnL>
                      <a:noFill/>
                    </a:lnL>
                    <a:lnR>
                      <a:noFill/>
                    </a:lnR>
                    <a:lnT>
                      <a:noFill/>
                    </a:lnT>
                    <a:lnB>
                      <a:noFill/>
                    </a:lnB>
                    <a:noFill/>
                  </a:tcPr>
                </a:tc>
                <a:tc>
                  <a:txBody>
                    <a:bodyPr/>
                    <a:lstStyle/>
                    <a:p>
                      <a:pPr algn="r" fontAlgn="ctr"/>
                      <a:r>
                        <a:rPr lang="en-IN" sz="900" b="0" i="0" u="none" strike="noStrike">
                          <a:solidFill>
                            <a:srgbClr val="000000"/>
                          </a:solidFill>
                          <a:effectLst/>
                          <a:latin typeface="Aptos"/>
                        </a:rPr>
                        <a:t>12.08</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938940865"/>
                  </a:ext>
                </a:extLst>
              </a:tr>
              <a:tr h="266166">
                <a:tc vMerge="1">
                  <a:txBody>
                    <a:bodyPr/>
                    <a:lstStyle/>
                    <a:p>
                      <a:endParaRPr lang="en-US"/>
                    </a:p>
                  </a:txBody>
                  <a:tcPr/>
                </a:tc>
                <a:tc>
                  <a:txBody>
                    <a:bodyPr/>
                    <a:lstStyle/>
                    <a:p>
                      <a:pPr algn="l" fontAlgn="b"/>
                      <a:r>
                        <a:rPr lang="en-IN" sz="900" b="1" i="0" u="none" strike="noStrike">
                          <a:solidFill>
                            <a:srgbClr val="FFFFFF"/>
                          </a:solidFill>
                          <a:effectLst/>
                          <a:latin typeface="Aptos"/>
                        </a:rPr>
                        <a:t>P/E</a:t>
                      </a:r>
                    </a:p>
                  </a:txBody>
                  <a:tcPr marL="45720" marR="4572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7C0849"/>
                      </a:solidFill>
                      <a:prstDash val="solid"/>
                      <a:round/>
                      <a:headEnd type="none" w="med" len="med"/>
                      <a:tailEnd type="none" w="med" len="med"/>
                    </a:lnB>
                    <a:solidFill>
                      <a:srgbClr val="696982"/>
                    </a:solidFill>
                  </a:tcPr>
                </a:tc>
                <a:tc>
                  <a:txBody>
                    <a:bodyPr/>
                    <a:lstStyle/>
                    <a:p>
                      <a:pPr algn="r" fontAlgn="ctr"/>
                      <a:r>
                        <a:rPr lang="en-IN" sz="900" b="0" i="0" u="none" strike="noStrike">
                          <a:solidFill>
                            <a:srgbClr val="000000"/>
                          </a:solidFill>
                          <a:effectLst/>
                          <a:latin typeface="Aptos"/>
                        </a:rPr>
                        <a:t>86.45</a:t>
                      </a:r>
                    </a:p>
                  </a:txBody>
                  <a:tcPr marL="45720" marR="45720" anchor="ctr">
                    <a:lnL w="6350" cap="flat" cmpd="sng" algn="ctr">
                      <a:solidFill>
                        <a:srgbClr val="FFFFFF"/>
                      </a:solidFill>
                      <a:prstDash val="solid"/>
                      <a:round/>
                      <a:headEnd type="none" w="med" len="med"/>
                      <a:tailEnd type="none" w="med" len="med"/>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115.19</a:t>
                      </a:r>
                    </a:p>
                  </a:txBody>
                  <a:tcPr marL="45720" marR="45720" anchor="ctr">
                    <a:lnL>
                      <a:noFill/>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49.34</a:t>
                      </a:r>
                    </a:p>
                  </a:txBody>
                  <a:tcPr marL="45720" marR="45720" anchor="ctr">
                    <a:lnL>
                      <a:noFill/>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52.48</a:t>
                      </a:r>
                    </a:p>
                  </a:txBody>
                  <a:tcPr marL="45720" marR="45720" anchor="ctr">
                    <a:lnL>
                      <a:noFill/>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33.06</a:t>
                      </a:r>
                    </a:p>
                  </a:txBody>
                  <a:tcPr marL="45720" marR="45720" anchor="ctr">
                    <a:lnL>
                      <a:noFill/>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ctr"/>
                      <a:r>
                        <a:rPr lang="en-IN" sz="900" b="0" i="0" u="none" strike="noStrike">
                          <a:solidFill>
                            <a:srgbClr val="000000"/>
                          </a:solidFill>
                          <a:effectLst/>
                          <a:latin typeface="Aptos"/>
                        </a:rPr>
                        <a:t>18.25</a:t>
                      </a:r>
                    </a:p>
                  </a:txBody>
                  <a:tcPr marL="45720" marR="45720" anchor="ctr">
                    <a:lnL>
                      <a:noFill/>
                    </a:lnL>
                    <a:lnR w="19050" cap="flat" cmpd="sng" algn="ctr">
                      <a:solidFill>
                        <a:srgbClr val="7C0849"/>
                      </a:solidFill>
                      <a:prstDash val="solid"/>
                      <a:round/>
                      <a:headEnd type="none" w="med" len="med"/>
                      <a:tailEnd type="none" w="med" len="med"/>
                    </a:lnR>
                    <a:lnT>
                      <a:noFill/>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615200103"/>
                  </a:ext>
                </a:extLst>
              </a:tr>
            </a:tbl>
          </a:graphicData>
        </a:graphic>
      </p:graphicFrame>
      <p:graphicFrame>
        <p:nvGraphicFramePr>
          <p:cNvPr id="5" name="Table 4">
            <a:extLst>
              <a:ext uri="{FF2B5EF4-FFF2-40B4-BE49-F238E27FC236}">
                <a16:creationId xmlns:a16="http://schemas.microsoft.com/office/drawing/2014/main" id="{D68A3619-D6FC-6358-AB6A-80CF9335CD38}"/>
              </a:ext>
            </a:extLst>
          </p:cNvPr>
          <p:cNvGraphicFramePr>
            <a:graphicFrameLocks noGrp="1"/>
          </p:cNvGraphicFramePr>
          <p:nvPr>
            <p:extLst>
              <p:ext uri="{D42A27DB-BD31-4B8C-83A1-F6EECF244321}">
                <p14:modId xmlns:p14="http://schemas.microsoft.com/office/powerpoint/2010/main" val="1903552437"/>
              </p:ext>
            </p:extLst>
          </p:nvPr>
        </p:nvGraphicFramePr>
        <p:xfrm>
          <a:off x="6077665" y="1403833"/>
          <a:ext cx="2348429" cy="3380232"/>
        </p:xfrm>
        <a:graphic>
          <a:graphicData uri="http://schemas.openxmlformats.org/drawingml/2006/table">
            <a:tbl>
              <a:tblPr/>
              <a:tblGrid>
                <a:gridCol w="451134">
                  <a:extLst>
                    <a:ext uri="{9D8B030D-6E8A-4147-A177-3AD203B41FA5}">
                      <a16:colId xmlns:a16="http://schemas.microsoft.com/office/drawing/2014/main" val="1158417233"/>
                    </a:ext>
                  </a:extLst>
                </a:gridCol>
                <a:gridCol w="1225878">
                  <a:extLst>
                    <a:ext uri="{9D8B030D-6E8A-4147-A177-3AD203B41FA5}">
                      <a16:colId xmlns:a16="http://schemas.microsoft.com/office/drawing/2014/main" val="1290334673"/>
                    </a:ext>
                  </a:extLst>
                </a:gridCol>
                <a:gridCol w="671417">
                  <a:extLst>
                    <a:ext uri="{9D8B030D-6E8A-4147-A177-3AD203B41FA5}">
                      <a16:colId xmlns:a16="http://schemas.microsoft.com/office/drawing/2014/main" val="1016640219"/>
                    </a:ext>
                  </a:extLst>
                </a:gridCol>
              </a:tblGrid>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Titan</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53.65</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noFill/>
                  </a:tcPr>
                </a:tc>
                <a:extLst>
                  <a:ext uri="{0D108BD9-81ED-4DB2-BD59-A6C34878D82A}">
                    <a16:rowId xmlns:a16="http://schemas.microsoft.com/office/drawing/2014/main" val="3088353608"/>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Kalyan</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52.85</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086628182"/>
                  </a:ext>
                </a:extLst>
              </a:tr>
              <a:tr h="281686">
                <a:tc>
                  <a:txBody>
                    <a:bodyPr/>
                    <a:lstStyle/>
                    <a:p>
                      <a:pPr algn="l" fontAlgn="t"/>
                      <a:endParaRPr lang="en-IN" sz="900" b="1" i="0" u="none" strike="noStrike">
                        <a:solidFill>
                          <a:schemeClr val="bg1"/>
                        </a:solidFill>
                        <a:effectLst/>
                        <a:latin typeface="Aptos"/>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Senco</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26.88</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955240150"/>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P N G</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35.82</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133551498"/>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Rajesh</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26.83</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642714998"/>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PC J</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73.88</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4225627979"/>
                  </a:ext>
                </a:extLst>
              </a:tr>
              <a:tr h="281686">
                <a:tc>
                  <a:txBody>
                    <a:bodyPr/>
                    <a:lstStyle/>
                    <a:p>
                      <a:pPr algn="l" fontAlgn="t"/>
                      <a:endParaRPr lang="en-IN" sz="900" b="1" i="0" u="none" strike="noStrike">
                        <a:solidFill>
                          <a:schemeClr val="bg1"/>
                        </a:solidFill>
                        <a:effectLst/>
                        <a:latin typeface="Aptos"/>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err="1">
                          <a:solidFill>
                            <a:schemeClr val="bg1"/>
                          </a:solidFill>
                          <a:effectLst/>
                          <a:latin typeface="Aptos"/>
                        </a:rPr>
                        <a:t>Thanga</a:t>
                      </a:r>
                      <a:r>
                        <a:rPr lang="en-IN" sz="900" b="1" i="0" u="none" strike="noStrike">
                          <a:solidFill>
                            <a:schemeClr val="bg1"/>
                          </a:solidFill>
                          <a:effectLst/>
                          <a:latin typeface="Aptos"/>
                        </a:rPr>
                        <a:t>.</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31.27</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284961269"/>
                  </a:ext>
                </a:extLst>
              </a:tr>
              <a:tr h="281686">
                <a:tc>
                  <a:txBody>
                    <a:bodyPr/>
                    <a:lstStyle/>
                    <a:p>
                      <a:pPr algn="l" fontAlgn="t"/>
                      <a:endParaRPr lang="en-IN" sz="900" b="1" i="0" u="none" strike="noStrike">
                        <a:solidFill>
                          <a:schemeClr val="bg1"/>
                        </a:solidFill>
                        <a:effectLst/>
                        <a:latin typeface="Aptos"/>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JoyaLukkas</a:t>
                      </a:r>
                      <a:endParaRPr lang="en-IN" sz="900" b="1" i="0" u="none" strike="noStrike" err="1">
                        <a:solidFill>
                          <a:schemeClr val="bg1"/>
                        </a:solidFill>
                        <a:effectLst/>
                        <a:latin typeface="Aptos"/>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11.05</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657563298"/>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Sky Gold</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49.76</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347301181"/>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TBZ</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16.83</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206395729"/>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Radhika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21.6</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751347458"/>
                  </a:ext>
                </a:extLst>
              </a:tr>
              <a:tr h="281686">
                <a:tc>
                  <a:txBody>
                    <a:bodyPr/>
                    <a:lstStyle/>
                    <a:p>
                      <a:pPr algn="l" fontAlgn="t"/>
                      <a:endParaRPr lang="en-IN" sz="900" b="1" i="0" u="none" strike="noStrike">
                        <a:solidFill>
                          <a:schemeClr val="bg1"/>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pPr algn="l" fontAlgn="t"/>
                      <a:r>
                        <a:rPr lang="en-IN" sz="900" b="1" i="0" u="none" strike="noStrike">
                          <a:solidFill>
                            <a:schemeClr val="bg1"/>
                          </a:solidFill>
                          <a:effectLst/>
                          <a:latin typeface="Aptos"/>
                        </a:rPr>
                        <a:t>Asian Star</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solidFill>
                      <a:srgbClr val="696982"/>
                    </a:solidFill>
                  </a:tcPr>
                </a:tc>
                <a:tc>
                  <a:txBody>
                    <a:bodyPr/>
                    <a:lstStyle/>
                    <a:p>
                      <a:pPr algn="r" fontAlgn="b"/>
                      <a:r>
                        <a:rPr lang="en-IN" sz="900" b="1" i="0" u="none" strike="noStrike">
                          <a:solidFill>
                            <a:srgbClr val="000000"/>
                          </a:solidFill>
                          <a:effectLst/>
                          <a:latin typeface="Aptos"/>
                        </a:rPr>
                        <a:t>12.31</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3736865806"/>
                  </a:ext>
                </a:extLst>
              </a:tr>
            </a:tbl>
          </a:graphicData>
        </a:graphic>
      </p:graphicFrame>
      <p:graphicFrame>
        <p:nvGraphicFramePr>
          <p:cNvPr id="8" name="Table 7">
            <a:extLst>
              <a:ext uri="{FF2B5EF4-FFF2-40B4-BE49-F238E27FC236}">
                <a16:creationId xmlns:a16="http://schemas.microsoft.com/office/drawing/2014/main" id="{0D3BF5C1-5BB5-C34E-1DCC-FB2763FA9D1E}"/>
              </a:ext>
            </a:extLst>
          </p:cNvPr>
          <p:cNvGraphicFramePr>
            <a:graphicFrameLocks noGrp="1"/>
          </p:cNvGraphicFramePr>
          <p:nvPr>
            <p:extLst>
              <p:ext uri="{D42A27DB-BD31-4B8C-83A1-F6EECF244321}">
                <p14:modId xmlns:p14="http://schemas.microsoft.com/office/powerpoint/2010/main" val="926878159"/>
              </p:ext>
            </p:extLst>
          </p:nvPr>
        </p:nvGraphicFramePr>
        <p:xfrm>
          <a:off x="6059685" y="5485945"/>
          <a:ext cx="2361600" cy="1178048"/>
        </p:xfrm>
        <a:graphic>
          <a:graphicData uri="http://schemas.openxmlformats.org/drawingml/2006/table">
            <a:tbl>
              <a:tblPr/>
              <a:tblGrid>
                <a:gridCol w="1551740">
                  <a:extLst>
                    <a:ext uri="{9D8B030D-6E8A-4147-A177-3AD203B41FA5}">
                      <a16:colId xmlns:a16="http://schemas.microsoft.com/office/drawing/2014/main" val="70566936"/>
                    </a:ext>
                  </a:extLst>
                </a:gridCol>
                <a:gridCol w="809860">
                  <a:extLst>
                    <a:ext uri="{9D8B030D-6E8A-4147-A177-3AD203B41FA5}">
                      <a16:colId xmlns:a16="http://schemas.microsoft.com/office/drawing/2014/main" val="2104717394"/>
                    </a:ext>
                  </a:extLst>
                </a:gridCol>
              </a:tblGrid>
              <a:tr h="267887">
                <a:tc gridSpan="2">
                  <a:txBody>
                    <a:bodyPr/>
                    <a:lstStyle/>
                    <a:p>
                      <a:pPr algn="l" fontAlgn="ctr"/>
                      <a:r>
                        <a:rPr lang="en-IN" sz="1000" b="1" i="0" u="none" strike="noStrike">
                          <a:solidFill>
                            <a:srgbClr val="FFFFFF"/>
                          </a:solidFill>
                          <a:effectLst/>
                          <a:latin typeface="Aptos"/>
                        </a:rPr>
                        <a:t>Relative Valuation</a:t>
                      </a:r>
                      <a:r>
                        <a:rPr lang="en-IN" sz="1000" b="0" i="0" u="none" strike="noStrike">
                          <a:solidFill>
                            <a:srgbClr val="000000"/>
                          </a:solidFill>
                          <a:effectLst/>
                          <a:latin typeface="Aptos"/>
                        </a:rPr>
                        <a:t> </a:t>
                      </a:r>
                      <a:r>
                        <a:rPr lang="en-IN" sz="1000" b="1" i="0" u="none" strike="noStrike">
                          <a:solidFill>
                            <a:schemeClr val="bg1"/>
                          </a:solidFill>
                          <a:effectLst/>
                          <a:latin typeface="Aptos"/>
                        </a:rPr>
                        <a:t>– Industry</a:t>
                      </a:r>
                      <a:r>
                        <a:rPr lang="en-IN" sz="900" b="1" i="0" u="none" strike="noStrike">
                          <a:solidFill>
                            <a:schemeClr val="bg1"/>
                          </a:solidFill>
                          <a:effectLst/>
                          <a:latin typeface="Aptos"/>
                        </a:rPr>
                        <a:t> </a:t>
                      </a:r>
                    </a:p>
                  </a:txBody>
                  <a:tcPr marL="45720" marR="45720" anchor="ctr">
                    <a:lnL w="19050" cap="flat" cmpd="sng" algn="ctr">
                      <a:solidFill>
                        <a:srgbClr val="7C0849"/>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solidFill>
                      <a:srgbClr val="7C0849"/>
                    </a:solidFill>
                  </a:tcPr>
                </a:tc>
                <a:tc hMerge="1">
                  <a:txBody>
                    <a:bodyPr/>
                    <a:lstStyle/>
                    <a:p>
                      <a:endParaRPr lang="en-US"/>
                    </a:p>
                  </a:txBody>
                  <a:tcPr marL="45720" marR="45720" anchor="ctr">
                    <a:lnL>
                      <a:noFill/>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solidFill>
                      <a:srgbClr val="7C0849"/>
                    </a:solidFill>
                  </a:tcPr>
                </a:tc>
                <a:extLst>
                  <a:ext uri="{0D108BD9-81ED-4DB2-BD59-A6C34878D82A}">
                    <a16:rowId xmlns:a16="http://schemas.microsoft.com/office/drawing/2014/main" val="4080610679"/>
                  </a:ext>
                </a:extLst>
              </a:tr>
              <a:tr h="276488">
                <a:tc>
                  <a:txBody>
                    <a:bodyPr/>
                    <a:lstStyle/>
                    <a:p>
                      <a:pPr algn="l" fontAlgn="ctr"/>
                      <a:r>
                        <a:rPr lang="en-IN" sz="900" b="1" i="0" u="none" strike="noStrike">
                          <a:solidFill>
                            <a:srgbClr val="000000"/>
                          </a:solidFill>
                          <a:effectLst/>
                          <a:latin typeface="Aptos"/>
                        </a:rPr>
                        <a:t>Enterprise Value / EBITDA</a:t>
                      </a: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r>
                        <a:rPr lang="en-IN" sz="1000" b="0" i="0" u="none" strike="noStrike">
                          <a:solidFill>
                            <a:srgbClr val="000000"/>
                          </a:solidFill>
                          <a:effectLst/>
                          <a:latin typeface="Aptos"/>
                        </a:rPr>
                        <a:t>29.07</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379731893"/>
                  </a:ext>
                </a:extLst>
              </a:tr>
              <a:tr h="29766">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l" fontAlgn="ctr"/>
                      <a:endParaRPr lang="en-IN" sz="100" b="0" i="0" u="none" strike="noStrike">
                        <a:solidFill>
                          <a:srgbClr val="000000"/>
                        </a:solidFill>
                        <a:effectLst/>
                        <a:latin typeface="Aptos"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85910002"/>
                  </a:ext>
                </a:extLst>
              </a:tr>
              <a:tr h="267887">
                <a:tc>
                  <a:txBody>
                    <a:bodyPr/>
                    <a:lstStyle/>
                    <a:p>
                      <a:pPr algn="l" fontAlgn="b"/>
                      <a:r>
                        <a:rPr lang="en-IN" sz="900" b="1" i="0" u="none" strike="noStrike">
                          <a:solidFill>
                            <a:srgbClr val="000000"/>
                          </a:solidFill>
                          <a:effectLst/>
                          <a:latin typeface="Aptos"/>
                        </a:rPr>
                        <a:t>EBITDA</a:t>
                      </a:r>
                    </a:p>
                  </a:txBody>
                  <a:tcPr marL="45720" marR="45720" anchor="b">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b"/>
                      <a:r>
                        <a:rPr lang="en-IN" sz="900" b="0" i="0" u="none" strike="noStrike">
                          <a:solidFill>
                            <a:srgbClr val="000000"/>
                          </a:solidFill>
                          <a:effectLst/>
                          <a:latin typeface="Aptos"/>
                        </a:rPr>
                        <a:t>1,307</a:t>
                      </a:r>
                    </a:p>
                  </a:txBody>
                  <a:tcPr marL="45720" marR="45720" anchor="b">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871784680"/>
                  </a:ext>
                </a:extLst>
              </a:tr>
              <a:tr h="29766">
                <a:tc>
                  <a:txBody>
                    <a:bodyPr/>
                    <a:lstStyle/>
                    <a:p>
                      <a:pPr algn="l" fontAlgn="b"/>
                      <a:endParaRPr lang="en-IN" sz="100" b="0" i="0" u="none" strike="noStrike">
                        <a:solidFill>
                          <a:srgbClr val="000000"/>
                        </a:solidFill>
                        <a:effectLst/>
                        <a:latin typeface="Aptos" panose="020B0004020202020204" pitchFamily="34" charset="0"/>
                      </a:endParaRPr>
                    </a:p>
                  </a:txBody>
                  <a:tcPr marL="0" marR="0" marT="0" marB="0" anchor="b">
                    <a:lnL w="19050" cap="flat" cmpd="sng" algn="ctr">
                      <a:solidFill>
                        <a:srgbClr val="7C0849"/>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IN" sz="100" b="0" i="0" u="none" strike="noStrike">
                        <a:solidFill>
                          <a:srgbClr val="000000"/>
                        </a:solidFill>
                        <a:effectLst/>
                        <a:latin typeface="Aptos" panose="020B0004020202020204" pitchFamily="34" charset="0"/>
                      </a:endParaRPr>
                    </a:p>
                  </a:txBody>
                  <a:tcPr marL="0" marR="0" marT="0" marB="0" anchor="b">
                    <a:lnL>
                      <a:noFill/>
                    </a:lnL>
                    <a:lnR w="19050" cap="flat" cmpd="sng" algn="ctr">
                      <a:solidFill>
                        <a:srgbClr val="7C0849"/>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929543"/>
                  </a:ext>
                </a:extLst>
              </a:tr>
              <a:tr h="276488">
                <a:tc>
                  <a:txBody>
                    <a:bodyPr/>
                    <a:lstStyle/>
                    <a:p>
                      <a:pPr algn="l" fontAlgn="ctr"/>
                      <a:r>
                        <a:rPr lang="en-IN" sz="1000" b="1" i="0" u="none" strike="noStrike">
                          <a:solidFill>
                            <a:srgbClr val="7C0849"/>
                          </a:solidFill>
                          <a:effectLst/>
                          <a:latin typeface="Aptos"/>
                        </a:rPr>
                        <a:t>Enterprise value </a:t>
                      </a:r>
                    </a:p>
                  </a:txBody>
                  <a:tcPr marL="45720" marR="45720" anchor="ctr">
                    <a:lnL w="19050" cap="flat" cmpd="sng" algn="ctr">
                      <a:solidFill>
                        <a:srgbClr val="7C084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noFill/>
                  </a:tcPr>
                </a:tc>
                <a:tc>
                  <a:txBody>
                    <a:bodyPr/>
                    <a:lstStyle/>
                    <a:p>
                      <a:pPr algn="r" fontAlgn="ctr"/>
                      <a:r>
                        <a:rPr lang="en-IN" sz="1000" b="1" i="0" u="none" strike="noStrike">
                          <a:solidFill>
                            <a:schemeClr val="bg1"/>
                          </a:solidFill>
                          <a:effectLst/>
                          <a:latin typeface="Aptos"/>
                        </a:rPr>
                        <a:t>37,994</a:t>
                      </a:r>
                    </a:p>
                  </a:txBody>
                  <a:tcPr marL="45720" marR="45720" anchor="ctr">
                    <a:lnL>
                      <a:noFill/>
                    </a:lnL>
                    <a:lnR w="19050" cap="flat" cmpd="sng" algn="ctr">
                      <a:solidFill>
                        <a:srgbClr val="7C0849"/>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C0849"/>
                    </a:solidFill>
                  </a:tcPr>
                </a:tc>
                <a:extLst>
                  <a:ext uri="{0D108BD9-81ED-4DB2-BD59-A6C34878D82A}">
                    <a16:rowId xmlns:a16="http://schemas.microsoft.com/office/drawing/2014/main" val="4006002635"/>
                  </a:ext>
                </a:extLst>
              </a:tr>
              <a:tr h="29766">
                <a:tc>
                  <a:txBody>
                    <a:bodyPr/>
                    <a:lstStyle/>
                    <a:p>
                      <a:pPr algn="l" fontAlgn="ctr"/>
                      <a:endParaRPr lang="en-IN" sz="100" b="0" i="0" u="none" strike="noStrike">
                        <a:solidFill>
                          <a:srgbClr val="000000"/>
                        </a:solidFill>
                        <a:effectLst/>
                        <a:latin typeface="Aptos Narrow" panose="020B0004020202020204" pitchFamily="34" charset="0"/>
                      </a:endParaRPr>
                    </a:p>
                  </a:txBody>
                  <a:tcPr marL="0" marR="0" marT="0" marB="0" anchor="ctr">
                    <a:lnL w="19050" cap="flat" cmpd="sng" algn="ctr">
                      <a:solidFill>
                        <a:srgbClr val="7C0849"/>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tc>
                  <a:txBody>
                    <a:bodyPr/>
                    <a:lstStyle/>
                    <a:p>
                      <a:pPr algn="l" fontAlgn="ctr"/>
                      <a:endParaRPr lang="en-IN" sz="100" b="0" i="0" u="none" strike="noStrike">
                        <a:solidFill>
                          <a:srgbClr val="000000"/>
                        </a:solidFill>
                        <a:effectLst/>
                        <a:latin typeface="Aptos Narrow" panose="020B0004020202020204" pitchFamily="34" charset="0"/>
                      </a:endParaRPr>
                    </a:p>
                  </a:txBody>
                  <a:tcPr marL="0" marR="0" marT="0" marB="0" anchor="ctr">
                    <a:lnL>
                      <a:noFill/>
                    </a:lnL>
                    <a:lnR w="19050" cap="flat" cmpd="sng" algn="ctr">
                      <a:solidFill>
                        <a:srgbClr val="7C0849"/>
                      </a:solidFill>
                      <a:prstDash val="solid"/>
                      <a:round/>
                      <a:headEnd type="none" w="med" len="med"/>
                      <a:tailEnd type="none" w="med" len="med"/>
                    </a:lnR>
                    <a:lnT w="25400" cap="flat" cmpd="dbl" algn="ctr">
                      <a:solidFill>
                        <a:srgbClr val="000000"/>
                      </a:solidFill>
                      <a:prstDash val="solid"/>
                      <a:round/>
                      <a:headEnd type="none" w="med" len="med"/>
                      <a:tailEnd type="none" w="med" len="med"/>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2984567103"/>
                  </a:ext>
                </a:extLst>
              </a:tr>
            </a:tbl>
          </a:graphicData>
        </a:graphic>
      </p:graphicFrame>
      <p:pic>
        <p:nvPicPr>
          <p:cNvPr id="10" name="Picture 9" descr="Titan Company - Wikipedia">
            <a:extLst>
              <a:ext uri="{FF2B5EF4-FFF2-40B4-BE49-F238E27FC236}">
                <a16:creationId xmlns:a16="http://schemas.microsoft.com/office/drawing/2014/main" id="{A643527F-904A-8C24-404A-15BBF09B855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1366555" y="1006822"/>
            <a:ext cx="394589" cy="326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alyan Jewellers">
            <a:extLst>
              <a:ext uri="{FF2B5EF4-FFF2-40B4-BE49-F238E27FC236}">
                <a16:creationId xmlns:a16="http://schemas.microsoft.com/office/drawing/2014/main" id="{D6265A46-BCCA-039A-72E2-ECDD2B7E36E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1986298" y="988354"/>
            <a:ext cx="342059" cy="379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Senco Gold &amp; Diamonds">
            <a:extLst>
              <a:ext uri="{FF2B5EF4-FFF2-40B4-BE49-F238E27FC236}">
                <a16:creationId xmlns:a16="http://schemas.microsoft.com/office/drawing/2014/main" id="{CEA15161-16DA-B920-9148-C8D96978B2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6184" y="1024406"/>
            <a:ext cx="343462" cy="2858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a:extLst>
              <a:ext uri="{FF2B5EF4-FFF2-40B4-BE49-F238E27FC236}">
                <a16:creationId xmlns:a16="http://schemas.microsoft.com/office/drawing/2014/main" id="{EF2389D9-7986-B8D2-1F8A-0E4863175B2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3580908" y="1024406"/>
            <a:ext cx="329276" cy="2702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Thangamayil Jewellery announces 1:1 bonus">
            <a:extLst>
              <a:ext uri="{FF2B5EF4-FFF2-40B4-BE49-F238E27FC236}">
                <a16:creationId xmlns:a16="http://schemas.microsoft.com/office/drawing/2014/main" id="{5B2CF18F-2A8E-DC16-C28B-C36A2E8D4260}"/>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3140767" y="1000329"/>
            <a:ext cx="307798" cy="3340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JoyalukkasB2B Solution - Corporate Gifiting">
            <a:extLst>
              <a:ext uri="{FF2B5EF4-FFF2-40B4-BE49-F238E27FC236}">
                <a16:creationId xmlns:a16="http://schemas.microsoft.com/office/drawing/2014/main" id="{60853A3C-D536-895D-9AB1-BEB600703E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06146" y="1024406"/>
            <a:ext cx="307799" cy="2715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itan Company - Wikipedia">
            <a:extLst>
              <a:ext uri="{FF2B5EF4-FFF2-40B4-BE49-F238E27FC236}">
                <a16:creationId xmlns:a16="http://schemas.microsoft.com/office/drawing/2014/main" id="{3B07DC97-6798-5FE4-D8A6-337BCA61A6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504" b="62911" l="19688" r="80313">
                        <a14:foregroundMark x1="48125" y1="8920" x2="49844" y2="4695"/>
                        <a14:foregroundMark x1="49063" y1="2660" x2="49063" y2="2660"/>
                        <a14:foregroundMark x1="48438" y1="62911" x2="48438" y2="62911"/>
                      </a14:backgroundRemoval>
                    </a14:imgEffect>
                  </a14:imgLayer>
                </a14:imgProps>
              </a:ext>
              <a:ext uri="{28A0092B-C50C-407E-A947-70E740481C1C}">
                <a14:useLocalDpi xmlns:a14="http://schemas.microsoft.com/office/drawing/2010/main" val="0"/>
              </a:ext>
            </a:extLst>
          </a:blip>
          <a:srcRect l="12158" r="11962" b="32510"/>
          <a:stretch/>
        </p:blipFill>
        <p:spPr bwMode="auto">
          <a:xfrm>
            <a:off x="6154251" y="1411153"/>
            <a:ext cx="316200" cy="261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alyan Jewellers">
            <a:extLst>
              <a:ext uri="{FF2B5EF4-FFF2-40B4-BE49-F238E27FC236}">
                <a16:creationId xmlns:a16="http://schemas.microsoft.com/office/drawing/2014/main" id="{0E843891-9AB8-E263-B4B2-39D9EADFC33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21454" b="43036" l="41573" r="60024"/>
                    </a14:imgEffect>
                  </a14:imgLayer>
                </a14:imgProps>
              </a:ext>
              <a:ext uri="{28A0092B-C50C-407E-A947-70E740481C1C}">
                <a14:useLocalDpi xmlns:a14="http://schemas.microsoft.com/office/drawing/2010/main" val="0"/>
              </a:ext>
            </a:extLst>
          </a:blip>
          <a:srcRect l="39267" t="18756" r="37670" b="54266"/>
          <a:stretch/>
        </p:blipFill>
        <p:spPr bwMode="auto">
          <a:xfrm>
            <a:off x="6194715" y="1725090"/>
            <a:ext cx="235273" cy="2612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4">
            <a:extLst>
              <a:ext uri="{FF2B5EF4-FFF2-40B4-BE49-F238E27FC236}">
                <a16:creationId xmlns:a16="http://schemas.microsoft.com/office/drawing/2014/main" id="{0C0B76AD-B09C-CD10-8B4F-5F5F64B56592}"/>
              </a:ext>
            </a:extLst>
          </p:cNvPr>
          <p:cNvGraphicFramePr>
            <a:graphicFrameLocks noGrp="1"/>
          </p:cNvGraphicFramePr>
          <p:nvPr>
            <p:extLst>
              <p:ext uri="{D42A27DB-BD31-4B8C-83A1-F6EECF244321}">
                <p14:modId xmlns:p14="http://schemas.microsoft.com/office/powerpoint/2010/main" val="982421306"/>
              </p:ext>
            </p:extLst>
          </p:nvPr>
        </p:nvGraphicFramePr>
        <p:xfrm>
          <a:off x="6077665" y="4897732"/>
          <a:ext cx="2348428" cy="474546"/>
        </p:xfrm>
        <a:graphic>
          <a:graphicData uri="http://schemas.openxmlformats.org/drawingml/2006/table">
            <a:tbl>
              <a:tblPr/>
              <a:tblGrid>
                <a:gridCol w="1701609">
                  <a:extLst>
                    <a:ext uri="{9D8B030D-6E8A-4147-A177-3AD203B41FA5}">
                      <a16:colId xmlns:a16="http://schemas.microsoft.com/office/drawing/2014/main" val="1376628549"/>
                    </a:ext>
                  </a:extLst>
                </a:gridCol>
                <a:gridCol w="646819">
                  <a:extLst>
                    <a:ext uri="{9D8B030D-6E8A-4147-A177-3AD203B41FA5}">
                      <a16:colId xmlns:a16="http://schemas.microsoft.com/office/drawing/2014/main" val="11991299"/>
                    </a:ext>
                  </a:extLst>
                </a:gridCol>
              </a:tblGrid>
              <a:tr h="237273">
                <a:tc>
                  <a:txBody>
                    <a:bodyPr/>
                    <a:lstStyle/>
                    <a:p>
                      <a:pPr algn="l" fontAlgn="t"/>
                      <a:r>
                        <a:rPr lang="en-IN" sz="900" b="1" i="0" u="none" strike="noStrike">
                          <a:solidFill>
                            <a:srgbClr val="000000"/>
                          </a:solidFill>
                          <a:effectLst/>
                          <a:latin typeface="Aptos" panose="020B0004020202020204" pitchFamily="34" charset="0"/>
                        </a:rPr>
                        <a:t>Average</a:t>
                      </a: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rgbClr val="7C0849"/>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r" fontAlgn="b"/>
                      <a:r>
                        <a:rPr lang="en-IN" sz="900" b="1" i="0" u="none" strike="noStrike">
                          <a:solidFill>
                            <a:srgbClr val="000000"/>
                          </a:solidFill>
                          <a:effectLst/>
                          <a:latin typeface="Aptos" panose="020B0004020202020204" pitchFamily="34" charset="0"/>
                        </a:rPr>
                        <a:t>34.39x</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a:noFill/>
                    </a:lnB>
                    <a:noFill/>
                  </a:tcPr>
                </a:tc>
                <a:extLst>
                  <a:ext uri="{0D108BD9-81ED-4DB2-BD59-A6C34878D82A}">
                    <a16:rowId xmlns:a16="http://schemas.microsoft.com/office/drawing/2014/main" val="1321197187"/>
                  </a:ext>
                </a:extLst>
              </a:tr>
              <a:tr h="237273">
                <a:tc>
                  <a:txBody>
                    <a:bodyPr/>
                    <a:lstStyle/>
                    <a:p>
                      <a:pPr algn="l" fontAlgn="t"/>
                      <a:r>
                        <a:rPr lang="en-IN" sz="900" b="1" i="0" u="none" strike="noStrike">
                          <a:solidFill>
                            <a:srgbClr val="000000"/>
                          </a:solidFill>
                          <a:effectLst/>
                          <a:latin typeface="Aptos" panose="020B0004020202020204" pitchFamily="34" charset="0"/>
                        </a:rPr>
                        <a:t>Median</a:t>
                      </a:r>
                    </a:p>
                  </a:txBody>
                  <a:tcPr marL="45720" marR="45720" anchor="ctr">
                    <a:lnL w="19050" cap="flat" cmpd="sng" algn="ctr">
                      <a:solidFill>
                        <a:srgbClr val="7C0849"/>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9050" cap="flat" cmpd="sng" algn="ctr">
                      <a:solidFill>
                        <a:srgbClr val="7C0849"/>
                      </a:solidFill>
                      <a:prstDash val="solid"/>
                      <a:round/>
                      <a:headEnd type="none" w="med" len="med"/>
                      <a:tailEnd type="none" w="med" len="med"/>
                    </a:lnB>
                    <a:lnTlToBr w="12700" cmpd="sng">
                      <a:noFill/>
                      <a:prstDash val="solid"/>
                    </a:lnTlToBr>
                    <a:lnBlToTr w="12700" cmpd="sng">
                      <a:noFill/>
                      <a:prstDash val="solid"/>
                    </a:lnBlToTr>
                    <a:solidFill>
                      <a:srgbClr val="F0CD87"/>
                    </a:solidFill>
                  </a:tcPr>
                </a:tc>
                <a:tc>
                  <a:txBody>
                    <a:bodyPr/>
                    <a:lstStyle/>
                    <a:p>
                      <a:pPr algn="r" fontAlgn="b"/>
                      <a:r>
                        <a:rPr lang="en-IN" sz="900" b="1" i="0" u="none" strike="noStrike">
                          <a:solidFill>
                            <a:srgbClr val="000000"/>
                          </a:solidFill>
                          <a:effectLst/>
                          <a:latin typeface="Aptos" panose="020B0004020202020204" pitchFamily="34" charset="0"/>
                        </a:rPr>
                        <a:t>29.07x</a:t>
                      </a:r>
                    </a:p>
                  </a:txBody>
                  <a:tcPr marL="45720" marR="45720" anchor="ctr">
                    <a:lnL w="9525" cap="flat" cmpd="sng" algn="ctr">
                      <a:solidFill>
                        <a:schemeClr val="bg1"/>
                      </a:solidFill>
                      <a:prstDash val="solid"/>
                      <a:round/>
                      <a:headEnd type="none" w="med" len="med"/>
                      <a:tailEnd type="none" w="med" len="med"/>
                    </a:lnL>
                    <a:lnR w="19050" cap="flat" cmpd="sng" algn="ctr">
                      <a:solidFill>
                        <a:srgbClr val="7C0849"/>
                      </a:solidFill>
                      <a:prstDash val="solid"/>
                      <a:round/>
                      <a:headEnd type="none" w="med" len="med"/>
                      <a:tailEnd type="none" w="med" len="med"/>
                    </a:lnR>
                    <a:lnT>
                      <a:noFill/>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4249101006"/>
                  </a:ext>
                </a:extLst>
              </a:tr>
            </a:tbl>
          </a:graphicData>
        </a:graphic>
      </p:graphicFrame>
      <p:graphicFrame>
        <p:nvGraphicFramePr>
          <p:cNvPr id="17" name="Table 16">
            <a:extLst>
              <a:ext uri="{FF2B5EF4-FFF2-40B4-BE49-F238E27FC236}">
                <a16:creationId xmlns:a16="http://schemas.microsoft.com/office/drawing/2014/main" id="{3FA450AA-6D12-0384-CB72-7D3FEFBD6CFF}"/>
              </a:ext>
            </a:extLst>
          </p:cNvPr>
          <p:cNvGraphicFramePr>
            <a:graphicFrameLocks noGrp="1"/>
          </p:cNvGraphicFramePr>
          <p:nvPr>
            <p:extLst>
              <p:ext uri="{D42A27DB-BD31-4B8C-83A1-F6EECF244321}">
                <p14:modId xmlns:p14="http://schemas.microsoft.com/office/powerpoint/2010/main" val="1834346661"/>
              </p:ext>
            </p:extLst>
          </p:nvPr>
        </p:nvGraphicFramePr>
        <p:xfrm>
          <a:off x="4691697" y="1395012"/>
          <a:ext cx="1148576" cy="3389053"/>
        </p:xfrm>
        <a:graphic>
          <a:graphicData uri="http://schemas.openxmlformats.org/drawingml/2006/table">
            <a:tbl>
              <a:tblPr/>
              <a:tblGrid>
                <a:gridCol w="568713">
                  <a:extLst>
                    <a:ext uri="{9D8B030D-6E8A-4147-A177-3AD203B41FA5}">
                      <a16:colId xmlns:a16="http://schemas.microsoft.com/office/drawing/2014/main" val="495534004"/>
                    </a:ext>
                  </a:extLst>
                </a:gridCol>
                <a:gridCol w="579863">
                  <a:extLst>
                    <a:ext uri="{9D8B030D-6E8A-4147-A177-3AD203B41FA5}">
                      <a16:colId xmlns:a16="http://schemas.microsoft.com/office/drawing/2014/main" val="2740394955"/>
                    </a:ext>
                  </a:extLst>
                </a:gridCol>
              </a:tblGrid>
              <a:tr h="294254">
                <a:tc>
                  <a:txBody>
                    <a:bodyPr/>
                    <a:lstStyle/>
                    <a:p>
                      <a:pPr algn="ctr" fontAlgn="ctr"/>
                      <a:r>
                        <a:rPr lang="en-IN" sz="900" b="1" i="0" u="none" strike="noStrike">
                          <a:solidFill>
                            <a:schemeClr val="tx1"/>
                          </a:solidFill>
                          <a:effectLst/>
                          <a:latin typeface="Aptos"/>
                        </a:rPr>
                        <a:t>Average</a:t>
                      </a:r>
                    </a:p>
                  </a:txBody>
                  <a:tcPr marL="9525" marR="9525" marT="9525" marB="0" anchor="ctr">
                    <a:lnL w="19050" cap="flat" cmpd="sng" algn="ctr">
                      <a:solidFill>
                        <a:srgbClr val="7C0849"/>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CD87"/>
                    </a:solidFill>
                  </a:tcPr>
                </a:tc>
                <a:tc>
                  <a:txBody>
                    <a:bodyPr/>
                    <a:lstStyle/>
                    <a:p>
                      <a:pPr algn="ctr" fontAlgn="ctr"/>
                      <a:r>
                        <a:rPr lang="en-IN" sz="900" b="1" i="0" u="none" strike="noStrike">
                          <a:solidFill>
                            <a:schemeClr val="tx1"/>
                          </a:solidFill>
                          <a:effectLst/>
                          <a:latin typeface="Aptos"/>
                        </a:rPr>
                        <a:t>Median</a:t>
                      </a:r>
                    </a:p>
                  </a:txBody>
                  <a:tcPr marL="9525" marR="9525" marT="9525" marB="0" anchor="ctr">
                    <a:lnL w="6350" cap="flat" cmpd="sng" algn="ctr">
                      <a:solidFill>
                        <a:srgbClr val="FFFFFF"/>
                      </a:solidFill>
                      <a:prstDash val="solid"/>
                      <a:round/>
                      <a:headEnd type="none" w="med" len="med"/>
                      <a:tailEnd type="none" w="med" len="med"/>
                    </a:lnL>
                    <a:lnR w="19050" cap="flat" cmpd="sng" algn="ctr">
                      <a:solidFill>
                        <a:srgbClr val="7C0849"/>
                      </a:solidFill>
                      <a:prstDash val="solid"/>
                      <a:round/>
                      <a:headEnd type="none" w="med" len="med"/>
                      <a:tailEnd type="none" w="med" len="med"/>
                    </a:lnR>
                    <a:lnT w="19050" cap="flat" cmpd="sng" algn="ctr">
                      <a:solidFill>
                        <a:srgbClr val="7C0849"/>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CD87"/>
                    </a:solidFill>
                  </a:tcPr>
                </a:tc>
                <a:extLst>
                  <a:ext uri="{0D108BD9-81ED-4DB2-BD59-A6C34878D82A}">
                    <a16:rowId xmlns:a16="http://schemas.microsoft.com/office/drawing/2014/main" val="226285642"/>
                  </a:ext>
                </a:extLst>
              </a:tr>
              <a:tr h="426869">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noFill/>
                  </a:tcPr>
                </a:tc>
                <a:extLst>
                  <a:ext uri="{0D108BD9-81ED-4DB2-BD59-A6C34878D82A}">
                    <a16:rowId xmlns:a16="http://schemas.microsoft.com/office/drawing/2014/main" val="1412350490"/>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008848417"/>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133989543"/>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2879115180"/>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1502191843"/>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093965624"/>
                  </a:ext>
                </a:extLst>
              </a:tr>
              <a:tr h="266793">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w="19050" cap="flat" cmpd="sng" algn="ctr">
                      <a:solidFill>
                        <a:srgbClr val="7C0849"/>
                      </a:solidFill>
                      <a:prstDash val="solid"/>
                      <a:round/>
                      <a:headEnd type="none" w="med" len="med"/>
                      <a:tailEnd type="none" w="med" len="med"/>
                    </a:lnL>
                    <a:lnR>
                      <a:noFill/>
                    </a:lnR>
                    <a:lnT>
                      <a:noFill/>
                    </a:lnT>
                    <a:lnB w="9525" cap="flat" cmpd="sng" algn="ctr">
                      <a:solidFill>
                        <a:srgbClr val="7C084B"/>
                      </a:solidFill>
                      <a:prstDash val="solid"/>
                      <a:round/>
                      <a:headEnd type="none" w="med" len="med"/>
                      <a:tailEnd type="none" w="med" len="med"/>
                    </a:lnB>
                    <a:noFill/>
                  </a:tcPr>
                </a:tc>
                <a:tc>
                  <a:txBody>
                    <a:bodyPr/>
                    <a:lstStyle/>
                    <a:p>
                      <a:pPr algn="r" fontAlgn="ctr"/>
                      <a:endParaRPr lang="en-IN" sz="900" b="0" i="0" u="none" strike="noStrike">
                        <a:solidFill>
                          <a:srgbClr val="000000"/>
                        </a:solidFill>
                        <a:effectLst/>
                        <a:latin typeface="Aptos" panose="020B0004020202020204" pitchFamily="34" charset="0"/>
                      </a:endParaRPr>
                    </a:p>
                  </a:txBody>
                  <a:tcPr marL="45720" marR="45720" anchor="ctr">
                    <a:lnL>
                      <a:noFill/>
                    </a:lnL>
                    <a:lnR w="19050" cap="flat" cmpd="sng" algn="ctr">
                      <a:solidFill>
                        <a:srgbClr val="7C0849"/>
                      </a:solidFill>
                      <a:prstDash val="solid"/>
                      <a:round/>
                      <a:headEnd type="none" w="med" len="med"/>
                      <a:tailEnd type="none" w="med" len="med"/>
                    </a:lnR>
                    <a:lnT>
                      <a:noFill/>
                    </a:lnT>
                    <a:lnB w="9525" cap="flat" cmpd="sng" algn="ctr">
                      <a:solidFill>
                        <a:srgbClr val="7C084B"/>
                      </a:solidFill>
                      <a:prstDash val="solid"/>
                      <a:round/>
                      <a:headEnd type="none" w="med" len="med"/>
                      <a:tailEnd type="none" w="med" len="med"/>
                    </a:lnB>
                    <a:noFill/>
                  </a:tcPr>
                </a:tc>
                <a:extLst>
                  <a:ext uri="{0D108BD9-81ED-4DB2-BD59-A6C34878D82A}">
                    <a16:rowId xmlns:a16="http://schemas.microsoft.com/office/drawing/2014/main" val="3688861912"/>
                  </a:ext>
                </a:extLst>
              </a:tr>
              <a:tr h="266793">
                <a:tc>
                  <a:txBody>
                    <a:bodyPr/>
                    <a:lstStyle/>
                    <a:p>
                      <a:pPr algn="r" fontAlgn="b"/>
                      <a:r>
                        <a:rPr lang="en-IN" sz="900" b="1" i="0" u="none" strike="noStrike">
                          <a:solidFill>
                            <a:srgbClr val="000000"/>
                          </a:solidFill>
                          <a:effectLst/>
                          <a:latin typeface="Aptos"/>
                        </a:rPr>
                        <a:t>2.66x</a:t>
                      </a:r>
                    </a:p>
                  </a:txBody>
                  <a:tcPr marL="45720" marR="45720" anchor="ctr">
                    <a:lnL w="19050" cap="flat" cmpd="sng" algn="ctr">
                      <a:solidFill>
                        <a:srgbClr val="7C0849"/>
                      </a:solidFill>
                      <a:prstDash val="solid"/>
                      <a:round/>
                      <a:headEnd type="none" w="med" len="med"/>
                      <a:tailEnd type="none" w="med" len="med"/>
                    </a:lnL>
                    <a:lnR>
                      <a:noFill/>
                    </a:lnR>
                    <a:lnT w="9525" cap="flat" cmpd="sng" algn="ctr">
                      <a:solidFill>
                        <a:srgbClr val="7C084B"/>
                      </a:solidFill>
                      <a:prstDash val="solid"/>
                      <a:round/>
                      <a:headEnd type="none" w="med" len="med"/>
                      <a:tailEnd type="none" w="med" len="med"/>
                    </a:lnT>
                    <a:lnB>
                      <a:noFill/>
                    </a:lnB>
                    <a:noFill/>
                  </a:tcPr>
                </a:tc>
                <a:tc>
                  <a:txBody>
                    <a:bodyPr/>
                    <a:lstStyle/>
                    <a:p>
                      <a:pPr algn="r" fontAlgn="b"/>
                      <a:r>
                        <a:rPr lang="en-IN" sz="900" b="1" i="0" u="none" strike="noStrike">
                          <a:solidFill>
                            <a:srgbClr val="000000"/>
                          </a:solidFill>
                          <a:effectLst/>
                          <a:latin typeface="Aptos"/>
                        </a:rPr>
                        <a:t>1.93x</a:t>
                      </a:r>
                    </a:p>
                  </a:txBody>
                  <a:tcPr marL="45720" marR="45720" anchor="ctr">
                    <a:lnL>
                      <a:noFill/>
                    </a:lnL>
                    <a:lnR w="19050" cap="flat" cmpd="sng" algn="ctr">
                      <a:solidFill>
                        <a:srgbClr val="7C0849"/>
                      </a:solidFill>
                      <a:prstDash val="solid"/>
                      <a:round/>
                      <a:headEnd type="none" w="med" len="med"/>
                      <a:tailEnd type="none" w="med" len="med"/>
                    </a:lnR>
                    <a:lnT w="9525" cap="flat" cmpd="sng" algn="ctr">
                      <a:solidFill>
                        <a:srgbClr val="7C084B"/>
                      </a:solidFill>
                      <a:prstDash val="solid"/>
                      <a:round/>
                      <a:headEnd type="none" w="med" len="med"/>
                      <a:tailEnd type="none" w="med" len="med"/>
                    </a:lnT>
                    <a:lnB>
                      <a:noFill/>
                    </a:lnB>
                    <a:noFill/>
                  </a:tcPr>
                </a:tc>
                <a:extLst>
                  <a:ext uri="{0D108BD9-81ED-4DB2-BD59-A6C34878D82A}">
                    <a16:rowId xmlns:a16="http://schemas.microsoft.com/office/drawing/2014/main" val="3761879338"/>
                  </a:ext>
                </a:extLst>
              </a:tr>
              <a:tr h="266793">
                <a:tc>
                  <a:txBody>
                    <a:bodyPr/>
                    <a:lstStyle/>
                    <a:p>
                      <a:pPr algn="r" fontAlgn="b"/>
                      <a:r>
                        <a:rPr lang="en-IN" sz="900" b="1" i="0" u="none" strike="noStrike">
                          <a:solidFill>
                            <a:srgbClr val="000000"/>
                          </a:solidFill>
                          <a:effectLst/>
                          <a:latin typeface="Aptos"/>
                        </a:rPr>
                        <a:t>32.09x</a:t>
                      </a: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b"/>
                      <a:r>
                        <a:rPr lang="en-IN" sz="900" b="1" i="0" u="none" strike="noStrike">
                          <a:solidFill>
                            <a:srgbClr val="000000"/>
                          </a:solidFill>
                          <a:effectLst/>
                          <a:latin typeface="Aptos"/>
                        </a:rPr>
                        <a:t>29.10x</a:t>
                      </a:r>
                    </a:p>
                  </a:txBody>
                  <a:tcPr marL="45720" marR="45720" anchor="ctr">
                    <a:lnL>
                      <a:noFill/>
                    </a:lnL>
                    <a:lnR w="19050" cap="flat" cmpd="sng" algn="ctr">
                      <a:solidFill>
                        <a:srgbClr val="7C0849"/>
                      </a:solidFill>
                      <a:prstDash val="solid"/>
                      <a:round/>
                      <a:headEnd type="none" w="med" len="med"/>
                      <a:tailEnd type="none" w="med" len="med"/>
                    </a:lnR>
                    <a:lnT>
                      <a:noFill/>
                    </a:lnT>
                    <a:lnB>
                      <a:noFill/>
                    </a:lnB>
                    <a:solidFill>
                      <a:srgbClr val="F0CD87"/>
                    </a:solidFill>
                  </a:tcPr>
                </a:tc>
                <a:extLst>
                  <a:ext uri="{0D108BD9-81ED-4DB2-BD59-A6C34878D82A}">
                    <a16:rowId xmlns:a16="http://schemas.microsoft.com/office/drawing/2014/main" val="1847724981"/>
                  </a:ext>
                </a:extLst>
              </a:tr>
              <a:tr h="266793">
                <a:tc>
                  <a:txBody>
                    <a:bodyPr/>
                    <a:lstStyle/>
                    <a:p>
                      <a:pPr algn="r" fontAlgn="b"/>
                      <a:r>
                        <a:rPr lang="en-IN" sz="900" b="1" i="0" u="none" strike="noStrike">
                          <a:solidFill>
                            <a:srgbClr val="000000"/>
                          </a:solidFill>
                          <a:effectLst/>
                          <a:latin typeface="Aptos"/>
                        </a:rPr>
                        <a:t>36.48x</a:t>
                      </a:r>
                    </a:p>
                  </a:txBody>
                  <a:tcPr marL="45720" marR="45720" anchor="ctr">
                    <a:lnL w="19050" cap="flat" cmpd="sng" algn="ctr">
                      <a:solidFill>
                        <a:srgbClr val="7C0849"/>
                      </a:solidFill>
                      <a:prstDash val="solid"/>
                      <a:round/>
                      <a:headEnd type="none" w="med" len="med"/>
                      <a:tailEnd type="none" w="med" len="med"/>
                    </a:lnL>
                    <a:lnR>
                      <a:noFill/>
                    </a:lnR>
                    <a:lnT>
                      <a:noFill/>
                    </a:lnT>
                    <a:lnB>
                      <a:noFill/>
                    </a:lnB>
                    <a:noFill/>
                  </a:tcPr>
                </a:tc>
                <a:tc>
                  <a:txBody>
                    <a:bodyPr/>
                    <a:lstStyle/>
                    <a:p>
                      <a:pPr algn="r" fontAlgn="b"/>
                      <a:r>
                        <a:rPr lang="en-IN" sz="900" b="1" i="0" u="none" strike="noStrike">
                          <a:solidFill>
                            <a:srgbClr val="000000"/>
                          </a:solidFill>
                          <a:effectLst/>
                          <a:latin typeface="Aptos"/>
                        </a:rPr>
                        <a:t>31.65x</a:t>
                      </a:r>
                    </a:p>
                  </a:txBody>
                  <a:tcPr marL="45720" marR="45720" anchor="ctr">
                    <a:lnL>
                      <a:noFill/>
                    </a:lnL>
                    <a:lnR w="19050" cap="flat" cmpd="sng" algn="ctr">
                      <a:solidFill>
                        <a:srgbClr val="7C0849"/>
                      </a:solidFill>
                      <a:prstDash val="solid"/>
                      <a:round/>
                      <a:headEnd type="none" w="med" len="med"/>
                      <a:tailEnd type="none" w="med" len="med"/>
                    </a:lnR>
                    <a:lnT>
                      <a:noFill/>
                    </a:lnT>
                    <a:lnB>
                      <a:noFill/>
                    </a:lnB>
                    <a:noFill/>
                  </a:tcPr>
                </a:tc>
                <a:extLst>
                  <a:ext uri="{0D108BD9-81ED-4DB2-BD59-A6C34878D82A}">
                    <a16:rowId xmlns:a16="http://schemas.microsoft.com/office/drawing/2014/main" val="3722899350"/>
                  </a:ext>
                </a:extLst>
              </a:tr>
              <a:tr h="266793">
                <a:tc>
                  <a:txBody>
                    <a:bodyPr/>
                    <a:lstStyle/>
                    <a:p>
                      <a:pPr algn="r" fontAlgn="b"/>
                      <a:r>
                        <a:rPr lang="en-IN" sz="900" b="1" i="0" u="none" strike="noStrike">
                          <a:solidFill>
                            <a:srgbClr val="000000"/>
                          </a:solidFill>
                          <a:effectLst/>
                          <a:latin typeface="Aptos"/>
                        </a:rPr>
                        <a:t>59.13x</a:t>
                      </a:r>
                    </a:p>
                  </a:txBody>
                  <a:tcPr marL="45720" marR="45720" anchor="ctr">
                    <a:lnL w="19050" cap="flat" cmpd="sng" algn="ctr">
                      <a:solidFill>
                        <a:srgbClr val="7C0849"/>
                      </a:solidFill>
                      <a:prstDash val="solid"/>
                      <a:round/>
                      <a:headEnd type="none" w="med" len="med"/>
                      <a:tailEnd type="none" w="med" len="med"/>
                    </a:lnL>
                    <a:lnR>
                      <a:noFill/>
                    </a:lnR>
                    <a:lnT>
                      <a:noFill/>
                    </a:lnT>
                    <a:lnB w="19050" cap="flat" cmpd="sng" algn="ctr">
                      <a:solidFill>
                        <a:srgbClr val="7C0849"/>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Aptos"/>
                        </a:rPr>
                        <a:t>50.91x</a:t>
                      </a:r>
                    </a:p>
                  </a:txBody>
                  <a:tcPr marL="45720" marR="45720" anchor="ctr">
                    <a:lnL>
                      <a:noFill/>
                    </a:lnL>
                    <a:lnR w="19050" cap="flat" cmpd="sng" algn="ctr">
                      <a:solidFill>
                        <a:srgbClr val="7C0849"/>
                      </a:solidFill>
                      <a:prstDash val="solid"/>
                      <a:round/>
                      <a:headEnd type="none" w="med" len="med"/>
                      <a:tailEnd type="none" w="med" len="med"/>
                    </a:lnR>
                    <a:lnT>
                      <a:noFill/>
                    </a:lnT>
                    <a:lnB w="19050" cap="flat" cmpd="sng" algn="ctr">
                      <a:solidFill>
                        <a:srgbClr val="7C0849"/>
                      </a:solidFill>
                      <a:prstDash val="solid"/>
                      <a:round/>
                      <a:headEnd type="none" w="med" len="med"/>
                      <a:tailEnd type="none" w="med" len="med"/>
                    </a:lnB>
                    <a:noFill/>
                  </a:tcPr>
                </a:tc>
                <a:extLst>
                  <a:ext uri="{0D108BD9-81ED-4DB2-BD59-A6C34878D82A}">
                    <a16:rowId xmlns:a16="http://schemas.microsoft.com/office/drawing/2014/main" val="710586494"/>
                  </a:ext>
                </a:extLst>
              </a:tr>
            </a:tbl>
          </a:graphicData>
        </a:graphic>
      </p:graphicFrame>
      <p:pic>
        <p:nvPicPr>
          <p:cNvPr id="21" name="Picture 18" descr="Skygold">
            <a:extLst>
              <a:ext uri="{FF2B5EF4-FFF2-40B4-BE49-F238E27FC236}">
                <a16:creationId xmlns:a16="http://schemas.microsoft.com/office/drawing/2014/main" id="{44F0632F-9C81-AA50-E954-313857972EA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20" t="17104" r="33452" b="37285"/>
          <a:stretch/>
        </p:blipFill>
        <p:spPr bwMode="auto">
          <a:xfrm>
            <a:off x="6200412" y="3716480"/>
            <a:ext cx="223878" cy="22564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enco Gold &amp; Diamonds">
            <a:extLst>
              <a:ext uri="{FF2B5EF4-FFF2-40B4-BE49-F238E27FC236}">
                <a16:creationId xmlns:a16="http://schemas.microsoft.com/office/drawing/2014/main" id="{9FB02C64-042C-1E45-852F-526E2AC97D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7711" y="2051728"/>
            <a:ext cx="169281" cy="1692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P N Gadgil Jewellers Pvt. Ltd. P N Gadgil Jewellers Pvt Ltd Earring  Jewellery Jewellers, gold chain, purple, gemstone, ring png | PNGWing">
            <a:extLst>
              <a:ext uri="{FF2B5EF4-FFF2-40B4-BE49-F238E27FC236}">
                <a16:creationId xmlns:a16="http://schemas.microsoft.com/office/drawing/2014/main" id="{EC9F16D6-C88F-193C-63C3-9B095E01D7CD}"/>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10000" b="90000" l="10000" r="90000">
                        <a14:foregroundMark x1="49457" y1="12676" x2="49457" y2="12676"/>
                        <a14:foregroundMark x1="51739" y1="89437" x2="51739" y2="89437"/>
                        <a14:foregroundMark x1="41957" y1="41197" x2="41957" y2="41197"/>
                        <a14:foregroundMark x1="43261" y1="41901" x2="43261" y2="41901"/>
                        <a14:foregroundMark x1="43152" y1="40845" x2="43152" y2="40845"/>
                        <a14:foregroundMark x1="41957" y1="39085" x2="45761" y2="46303"/>
                        <a14:foregroundMark x1="44891" y1="37148" x2="58696" y2="57218"/>
                        <a14:foregroundMark x1="58696" y1="57218" x2="58696" y2="57042"/>
                        <a14:foregroundMark x1="51304" y1="36972" x2="56087" y2="48944"/>
                        <a14:foregroundMark x1="56957" y1="37852" x2="61957" y2="50176"/>
                        <a14:foregroundMark x1="59891" y1="36972" x2="60870" y2="40669"/>
                        <a14:foregroundMark x1="37174" y1="37852" x2="43261" y2="47359"/>
                        <a14:foregroundMark x1="38370" y1="41725" x2="38370" y2="50352"/>
                        <a14:foregroundMark x1="39130" y1="42782" x2="39130" y2="50704"/>
                      </a14:backgroundRemoval>
                    </a14:imgEffect>
                  </a14:imgLayer>
                </a14:imgProps>
              </a:ext>
              <a:ext uri="{28A0092B-C50C-407E-A947-70E740481C1C}">
                <a14:useLocalDpi xmlns:a14="http://schemas.microsoft.com/office/drawing/2010/main" val="0"/>
              </a:ext>
            </a:extLst>
          </a:blip>
          <a:srcRect l="20268" t="4579" r="20439" b="3774"/>
          <a:stretch/>
        </p:blipFill>
        <p:spPr bwMode="auto">
          <a:xfrm>
            <a:off x="6175466" y="2286388"/>
            <a:ext cx="273770" cy="2612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Rajesh Exports - Wikipedia">
            <a:extLst>
              <a:ext uri="{FF2B5EF4-FFF2-40B4-BE49-F238E27FC236}">
                <a16:creationId xmlns:a16="http://schemas.microsoft.com/office/drawing/2014/main" id="{A65E8DA5-E83E-7519-C2ED-AFBE918E512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3372" r="20964" b="13361"/>
          <a:stretch/>
        </p:blipFill>
        <p:spPr bwMode="auto">
          <a:xfrm>
            <a:off x="6237764" y="2613025"/>
            <a:ext cx="149174" cy="1868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PC Jeweller (@PCJeweller) / X">
            <a:extLst>
              <a:ext uri="{FF2B5EF4-FFF2-40B4-BE49-F238E27FC236}">
                <a16:creationId xmlns:a16="http://schemas.microsoft.com/office/drawing/2014/main" id="{8FA3081E-00B0-5FA4-CEA3-A949209EFF7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02722" y="2865234"/>
            <a:ext cx="219259" cy="2192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Thangamayil Jewellery announces 1:1 bonus">
            <a:extLst>
              <a:ext uri="{FF2B5EF4-FFF2-40B4-BE49-F238E27FC236}">
                <a16:creationId xmlns:a16="http://schemas.microsoft.com/office/drawing/2014/main" id="{BB803701-F53E-4FF9-31A7-EA4EDCB1FD06}"/>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389" b="52529" l="38140" r="64419">
                        <a14:foregroundMark x1="44884" y1="51751" x2="47674" y2="51751"/>
                        <a14:foregroundMark x1="57209" y1="5837" x2="60000" y2="1167"/>
                        <a14:foregroundMark x1="60000" y1="1946" x2="60465" y2="27237"/>
                        <a14:foregroundMark x1="42704" y1="29512" x2="40000" y2="42023"/>
                        <a14:foregroundMark x1="43953" y1="23735" x2="43745" y2="24696"/>
                        <a14:foregroundMark x1="40000" y1="42023" x2="50930" y2="48638"/>
                        <a14:foregroundMark x1="50930" y1="48638" x2="58372" y2="34630"/>
                        <a14:foregroundMark x1="58372" y1="34630" x2="60233" y2="28016"/>
                        <a14:foregroundMark x1="49535" y1="51751" x2="39302" y2="43191"/>
                        <a14:foregroundMark x1="39302" y1="43191" x2="41700" y2="28379"/>
                        <a14:foregroundMark x1="40815" y1="27380" x2="38605" y2="45136"/>
                        <a14:foregroundMark x1="38605" y1="45136" x2="49535" y2="49805"/>
                        <a14:foregroundMark x1="49535" y1="49805" x2="57907" y2="35409"/>
                        <a14:foregroundMark x1="57907" y1="35409" x2="60000" y2="28794"/>
                        <a14:foregroundMark x1="60000" y1="31128" x2="53953" y2="48638"/>
                        <a14:foregroundMark x1="53953" y1="48638" x2="42093" y2="54864"/>
                        <a14:foregroundMark x1="42093" y1="54864" x2="38140" y2="36187"/>
                        <a14:foregroundMark x1="38140" y1="36187" x2="40842" y2="27410"/>
                        <a14:foregroundMark x1="37907" y1="37743" x2="44884" y2="52529"/>
                        <a14:foregroundMark x1="44884" y1="52529" x2="48140" y2="51751"/>
                        <a14:backgroundMark x1="40930" y1="23346" x2="41860" y2="22957"/>
                        <a14:backgroundMark x1="41860" y1="22568" x2="40000" y2="26459"/>
                      </a14:backgroundRemoval>
                    </a14:imgEffect>
                  </a14:imgLayer>
                </a14:imgProps>
              </a:ext>
              <a:ext uri="{28A0092B-C50C-407E-A947-70E740481C1C}">
                <a14:useLocalDpi xmlns:a14="http://schemas.microsoft.com/office/drawing/2010/main" val="0"/>
              </a:ext>
            </a:extLst>
          </a:blip>
          <a:srcRect l="35569" r="32155" b="41915"/>
          <a:stretch/>
        </p:blipFill>
        <p:spPr bwMode="auto">
          <a:xfrm>
            <a:off x="6202722" y="3149872"/>
            <a:ext cx="219259" cy="2358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a:extLst>
              <a:ext uri="{FF2B5EF4-FFF2-40B4-BE49-F238E27FC236}">
                <a16:creationId xmlns:a16="http://schemas.microsoft.com/office/drawing/2014/main" id="{DED0638A-9BFA-4925-5BE6-D5119A7120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414" t="9445" r="9018" b="4579"/>
          <a:stretch/>
        </p:blipFill>
        <p:spPr bwMode="auto">
          <a:xfrm>
            <a:off x="6195824" y="4007500"/>
            <a:ext cx="233055" cy="1783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elcome to Radhika Jewellers">
            <a:extLst>
              <a:ext uri="{FF2B5EF4-FFF2-40B4-BE49-F238E27FC236}">
                <a16:creationId xmlns:a16="http://schemas.microsoft.com/office/drawing/2014/main" id="{6D4D71F4-8F84-4403-D19C-A7553AAC9BBD}"/>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5569" r="19096" b="30737"/>
          <a:stretch/>
        </p:blipFill>
        <p:spPr bwMode="auto">
          <a:xfrm>
            <a:off x="6195665" y="4251262"/>
            <a:ext cx="233373" cy="2217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Certified Natural &amp; Polished Diamond Dealers - GIA, IGI, HRD Certified  Diamonds | Asian Star">
            <a:extLst>
              <a:ext uri="{FF2B5EF4-FFF2-40B4-BE49-F238E27FC236}">
                <a16:creationId xmlns:a16="http://schemas.microsoft.com/office/drawing/2014/main" id="{09BC5AA4-2312-C8F0-DF33-7D9EA40978B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6323" r="35723" b="37452"/>
          <a:stretch/>
        </p:blipFill>
        <p:spPr bwMode="auto">
          <a:xfrm>
            <a:off x="6204024" y="4538352"/>
            <a:ext cx="230344" cy="21475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JoyalukkasB2B Solution - Corporate Gifiting">
            <a:extLst>
              <a:ext uri="{FF2B5EF4-FFF2-40B4-BE49-F238E27FC236}">
                <a16:creationId xmlns:a16="http://schemas.microsoft.com/office/drawing/2014/main" id="{C70D607B-166D-CC0E-7274-C7149C5DE6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2343" y="3451085"/>
            <a:ext cx="200016" cy="20001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5AB72217-C24E-64D6-AD33-AF021E3F62C1}"/>
              </a:ext>
            </a:extLst>
          </p:cNvPr>
          <p:cNvSpPr/>
          <p:nvPr/>
        </p:nvSpPr>
        <p:spPr>
          <a:xfrm>
            <a:off x="8633254" y="1990376"/>
            <a:ext cx="3446983" cy="667711"/>
          </a:xfrm>
          <a:prstGeom prst="rect">
            <a:avLst/>
          </a:prstGeom>
          <a:solidFill>
            <a:schemeClr val="bg1"/>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As we have seen, revenue/store for MGD has been growing @7.8% consistently with 2% premium over inflation.</a:t>
            </a:r>
          </a:p>
          <a:p>
            <a:pPr algn="ctr"/>
            <a:r>
              <a:rPr lang="en-US" sz="1000" b="1">
                <a:solidFill>
                  <a:schemeClr val="accent6">
                    <a:lumMod val="76000"/>
                  </a:schemeClr>
                </a:solidFill>
              </a:rPr>
              <a:t>Growth (Revenue/Store ) = 7.8%</a:t>
            </a:r>
          </a:p>
        </p:txBody>
      </p:sp>
      <p:sp>
        <p:nvSpPr>
          <p:cNvPr id="35" name="Rectangle 34">
            <a:extLst>
              <a:ext uri="{FF2B5EF4-FFF2-40B4-BE49-F238E27FC236}">
                <a16:creationId xmlns:a16="http://schemas.microsoft.com/office/drawing/2014/main" id="{C0EE5CAD-AC97-4FDC-5137-B8CAD0A5E1AC}"/>
              </a:ext>
            </a:extLst>
          </p:cNvPr>
          <p:cNvSpPr/>
          <p:nvPr/>
        </p:nvSpPr>
        <p:spPr>
          <a:xfrm>
            <a:off x="106153" y="636130"/>
            <a:ext cx="5734119" cy="312757"/>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Relative Valuation – Focus group – Key Competitors</a:t>
            </a:r>
          </a:p>
        </p:txBody>
      </p:sp>
      <p:sp>
        <p:nvSpPr>
          <p:cNvPr id="36" name="Rectangle: Rounded Corners 35">
            <a:extLst>
              <a:ext uri="{FF2B5EF4-FFF2-40B4-BE49-F238E27FC236}">
                <a16:creationId xmlns:a16="http://schemas.microsoft.com/office/drawing/2014/main" id="{313507D6-A69C-E2A6-0663-7733A27C2D70}"/>
              </a:ext>
            </a:extLst>
          </p:cNvPr>
          <p:cNvSpPr/>
          <p:nvPr/>
        </p:nvSpPr>
        <p:spPr>
          <a:xfrm>
            <a:off x="8633254" y="4059060"/>
            <a:ext cx="3446983" cy="725005"/>
          </a:xfrm>
          <a:prstGeom prst="rect">
            <a:avLst/>
          </a:prstGeom>
          <a:solidFill>
            <a:schemeClr val="bg1"/>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We have assumed </a:t>
            </a:r>
            <a:r>
              <a:rPr lang="en-US" sz="1000" b="1">
                <a:solidFill>
                  <a:srgbClr val="C00000"/>
                </a:solidFill>
              </a:rPr>
              <a:t>FCFF to grow at 4% (conservatively)</a:t>
            </a:r>
            <a:r>
              <a:rPr lang="en-US" sz="1000">
                <a:solidFill>
                  <a:srgbClr val="000000"/>
                </a:solidFill>
              </a:rPr>
              <a:t> because of </a:t>
            </a:r>
            <a:r>
              <a:rPr lang="en-US" sz="1000" b="1">
                <a:solidFill>
                  <a:srgbClr val="C00000"/>
                </a:solidFill>
              </a:rPr>
              <a:t>risk of saturation and lack of differentiation.</a:t>
            </a:r>
            <a:r>
              <a:rPr lang="en-US" sz="1000">
                <a:solidFill>
                  <a:srgbClr val="000000"/>
                </a:solidFill>
              </a:rPr>
              <a:t> The terminal value growth starts after 2 years, after which they plan to go public.</a:t>
            </a:r>
          </a:p>
        </p:txBody>
      </p:sp>
      <p:sp>
        <p:nvSpPr>
          <p:cNvPr id="37" name="Rectangle 36">
            <a:extLst>
              <a:ext uri="{FF2B5EF4-FFF2-40B4-BE49-F238E27FC236}">
                <a16:creationId xmlns:a16="http://schemas.microsoft.com/office/drawing/2014/main" id="{4CAEF077-17CF-3EFE-431E-FCBCD3037CBF}"/>
              </a:ext>
            </a:extLst>
          </p:cNvPr>
          <p:cNvSpPr/>
          <p:nvPr/>
        </p:nvSpPr>
        <p:spPr>
          <a:xfrm>
            <a:off x="6065942" y="636130"/>
            <a:ext cx="2361600" cy="312757"/>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Relative Valuation –  Industry peers</a:t>
            </a:r>
          </a:p>
        </p:txBody>
      </p:sp>
      <p:sp>
        <p:nvSpPr>
          <p:cNvPr id="38" name="Rectangle 37">
            <a:extLst>
              <a:ext uri="{FF2B5EF4-FFF2-40B4-BE49-F238E27FC236}">
                <a16:creationId xmlns:a16="http://schemas.microsoft.com/office/drawing/2014/main" id="{51B664D0-350D-ADC0-0CAC-C22BA928D21F}"/>
              </a:ext>
            </a:extLst>
          </p:cNvPr>
          <p:cNvSpPr/>
          <p:nvPr/>
        </p:nvSpPr>
        <p:spPr>
          <a:xfrm>
            <a:off x="8628360" y="636130"/>
            <a:ext cx="3441254" cy="312757"/>
          </a:xfrm>
          <a:prstGeom prst="rect">
            <a:avLst/>
          </a:prstGeom>
          <a:gradFill flip="none" rotWithShape="1">
            <a:gsLst>
              <a:gs pos="0">
                <a:srgbClr val="D6A23D"/>
              </a:gs>
              <a:gs pos="31000">
                <a:srgbClr val="E0B35C"/>
              </a:gs>
              <a:gs pos="78000">
                <a:srgbClr val="F2D08C"/>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Discounted Cash Flow Valuation</a:t>
            </a:r>
          </a:p>
        </p:txBody>
      </p:sp>
      <p:grpSp>
        <p:nvGrpSpPr>
          <p:cNvPr id="40" name="Group 39">
            <a:extLst>
              <a:ext uri="{FF2B5EF4-FFF2-40B4-BE49-F238E27FC236}">
                <a16:creationId xmlns:a16="http://schemas.microsoft.com/office/drawing/2014/main" id="{096077D0-089D-3033-5D06-2E7816947167}"/>
              </a:ext>
            </a:extLst>
          </p:cNvPr>
          <p:cNvGrpSpPr/>
          <p:nvPr/>
        </p:nvGrpSpPr>
        <p:grpSpPr>
          <a:xfrm>
            <a:off x="8627525" y="3474471"/>
            <a:ext cx="3746319" cy="540332"/>
            <a:chOff x="8627525" y="3386687"/>
            <a:chExt cx="3746319" cy="540332"/>
          </a:xfrm>
        </p:grpSpPr>
        <p:sp>
          <p:nvSpPr>
            <p:cNvPr id="33" name="Rectangle: Rounded Corners 32">
              <a:extLst>
                <a:ext uri="{FF2B5EF4-FFF2-40B4-BE49-F238E27FC236}">
                  <a16:creationId xmlns:a16="http://schemas.microsoft.com/office/drawing/2014/main" id="{902EB372-8859-8783-9C7B-73112407F2E1}"/>
                </a:ext>
              </a:extLst>
            </p:cNvPr>
            <p:cNvSpPr/>
            <p:nvPr/>
          </p:nvSpPr>
          <p:spPr>
            <a:xfrm>
              <a:off x="8627525" y="3386687"/>
              <a:ext cx="3446983" cy="505750"/>
            </a:xfrm>
            <a:prstGeom prst="rect">
              <a:avLst/>
            </a:prstGeom>
            <a:solidFill>
              <a:schemeClr val="bg1"/>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There is no product differentiation. </a:t>
              </a:r>
              <a:endParaRPr lang="en-US"/>
            </a:p>
            <a:p>
              <a:pPr algn="ctr"/>
              <a:r>
                <a:rPr lang="en-US" sz="1000">
                  <a:solidFill>
                    <a:schemeClr val="accent6">
                      <a:lumMod val="76000"/>
                    </a:schemeClr>
                  </a:solidFill>
                </a:rPr>
                <a:t> *</a:t>
              </a:r>
              <a:r>
                <a:rPr lang="en-US" sz="1000" b="1">
                  <a:solidFill>
                    <a:schemeClr val="accent6">
                      <a:lumMod val="76000"/>
                    </a:schemeClr>
                  </a:solidFill>
                </a:rPr>
                <a:t>Beta = 1.1 | D/E is 0.93 | WACC = 11.29%</a:t>
              </a:r>
            </a:p>
          </p:txBody>
        </p:sp>
        <p:sp>
          <p:nvSpPr>
            <p:cNvPr id="34" name="TextBox 33">
              <a:extLst>
                <a:ext uri="{FF2B5EF4-FFF2-40B4-BE49-F238E27FC236}">
                  <a16:creationId xmlns:a16="http://schemas.microsoft.com/office/drawing/2014/main" id="{7A1E8782-7050-55C0-EFF9-089087057733}"/>
                </a:ext>
              </a:extLst>
            </p:cNvPr>
            <p:cNvSpPr txBox="1"/>
            <p:nvPr/>
          </p:nvSpPr>
          <p:spPr>
            <a:xfrm>
              <a:off x="10773508" y="3726964"/>
              <a:ext cx="1600336" cy="200055"/>
            </a:xfrm>
            <a:prstGeom prst="rect">
              <a:avLst/>
            </a:prstGeom>
            <a:noFill/>
          </p:spPr>
          <p:txBody>
            <a:bodyPr wrap="square" rtlCol="0">
              <a:spAutoFit/>
            </a:bodyPr>
            <a:lstStyle/>
            <a:p>
              <a:r>
                <a:rPr lang="en-US" sz="700">
                  <a:solidFill>
                    <a:schemeClr val="tx1">
                      <a:lumMod val="50000"/>
                      <a:lumOff val="50000"/>
                    </a:schemeClr>
                  </a:solidFill>
                </a:rPr>
                <a:t>Source:</a:t>
              </a:r>
              <a:r>
                <a:rPr lang="en-US" sz="700"/>
                <a:t> Bloomberg Terminal</a:t>
              </a:r>
            </a:p>
          </p:txBody>
        </p:sp>
      </p:grpSp>
      <p:grpSp>
        <p:nvGrpSpPr>
          <p:cNvPr id="41" name="Group 40">
            <a:extLst>
              <a:ext uri="{FF2B5EF4-FFF2-40B4-BE49-F238E27FC236}">
                <a16:creationId xmlns:a16="http://schemas.microsoft.com/office/drawing/2014/main" id="{9BAB37F1-66C8-CD3B-145B-53ADC1AD9F6E}"/>
              </a:ext>
            </a:extLst>
          </p:cNvPr>
          <p:cNvGrpSpPr/>
          <p:nvPr/>
        </p:nvGrpSpPr>
        <p:grpSpPr>
          <a:xfrm>
            <a:off x="8627525" y="966452"/>
            <a:ext cx="3746319" cy="930872"/>
            <a:chOff x="8627525" y="1243591"/>
            <a:chExt cx="3746319" cy="1031806"/>
          </a:xfrm>
        </p:grpSpPr>
        <p:sp>
          <p:nvSpPr>
            <p:cNvPr id="19" name="Rectangle: Rounded Corners 18">
              <a:extLst>
                <a:ext uri="{FF2B5EF4-FFF2-40B4-BE49-F238E27FC236}">
                  <a16:creationId xmlns:a16="http://schemas.microsoft.com/office/drawing/2014/main" id="{AA78E70B-5121-7AC7-B199-5E2A01927168}"/>
                </a:ext>
              </a:extLst>
            </p:cNvPr>
            <p:cNvSpPr/>
            <p:nvPr/>
          </p:nvSpPr>
          <p:spPr>
            <a:xfrm>
              <a:off x="8627525" y="1243591"/>
              <a:ext cx="3429796" cy="1031806"/>
            </a:xfrm>
            <a:prstGeom prst="rect">
              <a:avLst/>
            </a:prstGeom>
            <a:solidFill>
              <a:schemeClr val="bg1"/>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rgbClr val="000000"/>
                  </a:solidFill>
                </a:rPr>
                <a:t>MGD </a:t>
              </a:r>
              <a:r>
                <a:rPr lang="en-US" sz="1000" b="1">
                  <a:solidFill>
                    <a:srgbClr val="000000"/>
                  </a:solidFill>
                </a:rPr>
                <a:t>plans to open 100 stores in FY 24-25</a:t>
              </a:r>
              <a:r>
                <a:rPr lang="en-US" sz="1000">
                  <a:solidFill>
                    <a:srgbClr val="000000"/>
                  </a:solidFill>
                </a:rPr>
                <a:t>. Currently, </a:t>
              </a:r>
              <a:endParaRPr lang="en-US"/>
            </a:p>
            <a:p>
              <a:pPr algn="ctr"/>
              <a:r>
                <a:rPr lang="en-US" sz="1000" b="1">
                  <a:solidFill>
                    <a:srgbClr val="000000"/>
                  </a:solidFill>
                </a:rPr>
                <a:t>In 6 months, 20 stores have opened</a:t>
              </a:r>
              <a:r>
                <a:rPr lang="en-US" sz="1000">
                  <a:solidFill>
                    <a:srgbClr val="000000"/>
                  </a:solidFill>
                </a:rPr>
                <a:t>. We have assumed that </a:t>
              </a:r>
              <a:r>
                <a:rPr lang="en-US" sz="1000" b="1">
                  <a:solidFill>
                    <a:schemeClr val="accent6">
                      <a:lumMod val="76000"/>
                    </a:schemeClr>
                  </a:solidFill>
                </a:rPr>
                <a:t>40 more stores would open in this year considering many are in progress</a:t>
              </a:r>
              <a:r>
                <a:rPr lang="en-US" sz="1000">
                  <a:solidFill>
                    <a:schemeClr val="accent6">
                      <a:lumMod val="76000"/>
                    </a:schemeClr>
                  </a:solidFill>
                </a:rPr>
                <a:t>.</a:t>
              </a:r>
              <a:r>
                <a:rPr lang="en-US" sz="1000">
                  <a:solidFill>
                    <a:srgbClr val="000000"/>
                  </a:solidFill>
                </a:rPr>
                <a:t> This takes the store count to 405 by the end of FY 2024-25.</a:t>
              </a:r>
            </a:p>
          </p:txBody>
        </p:sp>
        <p:sp>
          <p:nvSpPr>
            <p:cNvPr id="39" name="TextBox 38">
              <a:extLst>
                <a:ext uri="{FF2B5EF4-FFF2-40B4-BE49-F238E27FC236}">
                  <a16:creationId xmlns:a16="http://schemas.microsoft.com/office/drawing/2014/main" id="{92059509-ACB6-3BFE-1DFC-FFEEABC9678F}"/>
                </a:ext>
              </a:extLst>
            </p:cNvPr>
            <p:cNvSpPr txBox="1"/>
            <p:nvPr/>
          </p:nvSpPr>
          <p:spPr>
            <a:xfrm>
              <a:off x="11125200" y="2053459"/>
              <a:ext cx="1248644" cy="221747"/>
            </a:xfrm>
            <a:prstGeom prst="rect">
              <a:avLst/>
            </a:prstGeom>
            <a:noFill/>
          </p:spPr>
          <p:txBody>
            <a:bodyPr wrap="square" rtlCol="0">
              <a:spAutoFit/>
            </a:bodyPr>
            <a:lstStyle/>
            <a:p>
              <a:r>
                <a:rPr lang="en-US" sz="700">
                  <a:solidFill>
                    <a:schemeClr val="tx1">
                      <a:lumMod val="50000"/>
                      <a:lumOff val="50000"/>
                    </a:schemeClr>
                  </a:solidFill>
                </a:rPr>
                <a:t>Source:</a:t>
              </a:r>
              <a:r>
                <a:rPr lang="en-US" sz="700"/>
                <a:t> </a:t>
              </a:r>
              <a:r>
                <a:rPr lang="en-US" sz="700">
                  <a:hlinkClick r:id="rId22"/>
                </a:rPr>
                <a:t>ET Retail</a:t>
              </a:r>
              <a:endParaRPr lang="en-US" sz="700"/>
            </a:p>
          </p:txBody>
        </p:sp>
      </p:grpSp>
      <p:grpSp>
        <p:nvGrpSpPr>
          <p:cNvPr id="46" name="Group 45">
            <a:extLst>
              <a:ext uri="{FF2B5EF4-FFF2-40B4-BE49-F238E27FC236}">
                <a16:creationId xmlns:a16="http://schemas.microsoft.com/office/drawing/2014/main" id="{BE6B2730-C3C3-34A5-B0EC-D81E4A7ECBAD}"/>
              </a:ext>
            </a:extLst>
          </p:cNvPr>
          <p:cNvGrpSpPr/>
          <p:nvPr/>
        </p:nvGrpSpPr>
        <p:grpSpPr>
          <a:xfrm>
            <a:off x="8633254" y="2738439"/>
            <a:ext cx="3951606" cy="685139"/>
            <a:chOff x="8633254" y="2742154"/>
            <a:chExt cx="3951606" cy="750517"/>
          </a:xfrm>
        </p:grpSpPr>
        <p:sp>
          <p:nvSpPr>
            <p:cNvPr id="44" name="Rectangle: Rounded Corners 31">
              <a:extLst>
                <a:ext uri="{FF2B5EF4-FFF2-40B4-BE49-F238E27FC236}">
                  <a16:creationId xmlns:a16="http://schemas.microsoft.com/office/drawing/2014/main" id="{0EE581E3-4FFB-F882-0185-5AB215160E3C}"/>
                </a:ext>
              </a:extLst>
            </p:cNvPr>
            <p:cNvSpPr/>
            <p:nvPr/>
          </p:nvSpPr>
          <p:spPr>
            <a:xfrm>
              <a:off x="8633254" y="2742154"/>
              <a:ext cx="3446983" cy="715301"/>
            </a:xfrm>
            <a:prstGeom prst="rect">
              <a:avLst/>
            </a:prstGeom>
            <a:solidFill>
              <a:schemeClr val="bg1"/>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chemeClr val="tx1"/>
                  </a:solidFill>
                </a:rPr>
                <a:t>Import duty on Gold has been reduced from 15% to 6%. </a:t>
              </a:r>
              <a:r>
                <a:rPr lang="en-US" sz="1000">
                  <a:solidFill>
                    <a:schemeClr val="tx1"/>
                  </a:solidFill>
                </a:rPr>
                <a:t>Thus, COGS have been assumed to grow at the lowest of the historical rate  </a:t>
              </a:r>
            </a:p>
          </p:txBody>
        </p:sp>
        <p:sp>
          <p:nvSpPr>
            <p:cNvPr id="45" name="TextBox 44">
              <a:extLst>
                <a:ext uri="{FF2B5EF4-FFF2-40B4-BE49-F238E27FC236}">
                  <a16:creationId xmlns:a16="http://schemas.microsoft.com/office/drawing/2014/main" id="{ED732FB8-8120-C15F-5AED-039938B465E2}"/>
                </a:ext>
              </a:extLst>
            </p:cNvPr>
            <p:cNvSpPr txBox="1"/>
            <p:nvPr/>
          </p:nvSpPr>
          <p:spPr>
            <a:xfrm>
              <a:off x="11336216" y="3273526"/>
              <a:ext cx="1248644" cy="219145"/>
            </a:xfrm>
            <a:prstGeom prst="rect">
              <a:avLst/>
            </a:prstGeom>
            <a:noFill/>
          </p:spPr>
          <p:txBody>
            <a:bodyPr wrap="square" rtlCol="0">
              <a:spAutoFit/>
            </a:bodyPr>
            <a:lstStyle/>
            <a:p>
              <a:r>
                <a:rPr lang="en-US" sz="700">
                  <a:solidFill>
                    <a:schemeClr val="tx1">
                      <a:lumMod val="50000"/>
                      <a:lumOff val="50000"/>
                    </a:schemeClr>
                  </a:solidFill>
                </a:rPr>
                <a:t>Source:</a:t>
              </a:r>
              <a:r>
                <a:rPr lang="en-US" sz="700"/>
                <a:t> </a:t>
              </a:r>
              <a:r>
                <a:rPr lang="en-US" sz="700">
                  <a:hlinkClick r:id="rId23"/>
                </a:rPr>
                <a:t>Mint</a:t>
              </a:r>
              <a:endParaRPr lang="en-US" sz="700"/>
            </a:p>
          </p:txBody>
        </p:sp>
      </p:grpSp>
      <p:sp>
        <p:nvSpPr>
          <p:cNvPr id="47" name="TextBox 46">
            <a:extLst>
              <a:ext uri="{FF2B5EF4-FFF2-40B4-BE49-F238E27FC236}">
                <a16:creationId xmlns:a16="http://schemas.microsoft.com/office/drawing/2014/main" id="{E8954B75-0F34-1ECA-9E99-9B2896F20C75}"/>
              </a:ext>
            </a:extLst>
          </p:cNvPr>
          <p:cNvSpPr txBox="1"/>
          <p:nvPr/>
        </p:nvSpPr>
        <p:spPr>
          <a:xfrm>
            <a:off x="11125200" y="4607629"/>
            <a:ext cx="1248644" cy="200055"/>
          </a:xfrm>
          <a:prstGeom prst="rect">
            <a:avLst/>
          </a:prstGeom>
          <a:noFill/>
        </p:spPr>
        <p:txBody>
          <a:bodyPr wrap="square" rtlCol="0">
            <a:spAutoFit/>
          </a:bodyPr>
          <a:lstStyle/>
          <a:p>
            <a:r>
              <a:rPr lang="en-US" sz="700">
                <a:solidFill>
                  <a:schemeClr val="tx1">
                    <a:lumMod val="50000"/>
                    <a:lumOff val="50000"/>
                  </a:schemeClr>
                </a:solidFill>
              </a:rPr>
              <a:t>Source:</a:t>
            </a:r>
            <a:r>
              <a:rPr lang="en-US" sz="700"/>
              <a:t> </a:t>
            </a:r>
            <a:r>
              <a:rPr lang="en-US" sz="700">
                <a:hlinkClick r:id="rId24"/>
              </a:rPr>
              <a:t>CNBCTV18</a:t>
            </a:r>
            <a:endParaRPr lang="en-US" sz="700"/>
          </a:p>
        </p:txBody>
      </p:sp>
      <p:graphicFrame>
        <p:nvGraphicFramePr>
          <p:cNvPr id="42" name="Table 41">
            <a:extLst>
              <a:ext uri="{FF2B5EF4-FFF2-40B4-BE49-F238E27FC236}">
                <a16:creationId xmlns:a16="http://schemas.microsoft.com/office/drawing/2014/main" id="{4A3DA133-DD61-B3BF-B8C9-3FF627E175B0}"/>
              </a:ext>
            </a:extLst>
          </p:cNvPr>
          <p:cNvGraphicFramePr>
            <a:graphicFrameLocks noGrp="1"/>
          </p:cNvGraphicFramePr>
          <p:nvPr>
            <p:extLst>
              <p:ext uri="{D42A27DB-BD31-4B8C-83A1-F6EECF244321}">
                <p14:modId xmlns:p14="http://schemas.microsoft.com/office/powerpoint/2010/main" val="2927851959"/>
              </p:ext>
            </p:extLst>
          </p:nvPr>
        </p:nvGraphicFramePr>
        <p:xfrm>
          <a:off x="6065941" y="972707"/>
          <a:ext cx="2353557" cy="294254"/>
        </p:xfrm>
        <a:graphic>
          <a:graphicData uri="http://schemas.openxmlformats.org/drawingml/2006/table">
            <a:tbl>
              <a:tblPr/>
              <a:tblGrid>
                <a:gridCol w="1684639">
                  <a:extLst>
                    <a:ext uri="{9D8B030D-6E8A-4147-A177-3AD203B41FA5}">
                      <a16:colId xmlns:a16="http://schemas.microsoft.com/office/drawing/2014/main" val="3895131158"/>
                    </a:ext>
                  </a:extLst>
                </a:gridCol>
                <a:gridCol w="668918">
                  <a:extLst>
                    <a:ext uri="{9D8B030D-6E8A-4147-A177-3AD203B41FA5}">
                      <a16:colId xmlns:a16="http://schemas.microsoft.com/office/drawing/2014/main" val="2158776010"/>
                    </a:ext>
                  </a:extLst>
                </a:gridCol>
              </a:tblGrid>
              <a:tr h="294254">
                <a:tc>
                  <a:txBody>
                    <a:bodyPr/>
                    <a:lstStyle/>
                    <a:p>
                      <a:pPr algn="ctr" fontAlgn="ctr"/>
                      <a:r>
                        <a:rPr lang="en-IN" sz="900" b="1" i="0" u="none" strike="noStrike">
                          <a:solidFill>
                            <a:schemeClr val="tx1"/>
                          </a:solidFill>
                          <a:effectLst/>
                          <a:latin typeface="Aptos"/>
                        </a:rPr>
                        <a:t>Peer company</a:t>
                      </a:r>
                    </a:p>
                  </a:txBody>
                  <a:tcPr marL="9525" marR="9525" marT="9525" marB="0" anchor="ctr">
                    <a:lnL w="19050" cap="flat" cmpd="sng" algn="ctr">
                      <a:solidFill>
                        <a:srgbClr val="7C084B"/>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rgbClr val="7C084B"/>
                      </a:solidFill>
                      <a:prstDash val="solid"/>
                      <a:round/>
                      <a:headEnd type="none" w="med" len="med"/>
                      <a:tailEnd type="none" w="med" len="med"/>
                    </a:lnT>
                    <a:lnB w="19050" cap="flat" cmpd="sng" algn="ctr">
                      <a:solidFill>
                        <a:srgbClr val="7C084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900" b="1" i="0" u="none" strike="noStrike">
                          <a:solidFill>
                            <a:schemeClr val="tx1"/>
                          </a:solidFill>
                          <a:effectLst/>
                          <a:latin typeface="Aptos"/>
                        </a:rPr>
                        <a:t>EV/EBIDTA</a:t>
                      </a:r>
                    </a:p>
                  </a:txBody>
                  <a:tcPr marL="9525" marR="9525" marT="9525" marB="0" anchor="ctr">
                    <a:lnL w="9525" cap="flat" cmpd="sng" algn="ctr">
                      <a:solidFill>
                        <a:schemeClr val="tx1"/>
                      </a:solidFill>
                      <a:prstDash val="solid"/>
                      <a:round/>
                      <a:headEnd type="none" w="med" len="med"/>
                      <a:tailEnd type="none" w="med" len="med"/>
                    </a:lnL>
                    <a:lnR w="19050" cap="flat" cmpd="sng" algn="ctr">
                      <a:solidFill>
                        <a:srgbClr val="7C084B"/>
                      </a:solidFill>
                      <a:prstDash val="solid"/>
                      <a:round/>
                      <a:headEnd type="none" w="med" len="med"/>
                      <a:tailEnd type="none" w="med" len="med"/>
                    </a:lnR>
                    <a:lnT w="19050" cap="flat" cmpd="sng" algn="ctr">
                      <a:solidFill>
                        <a:srgbClr val="7C084B"/>
                      </a:solidFill>
                      <a:prstDash val="solid"/>
                      <a:round/>
                      <a:headEnd type="none" w="med" len="med"/>
                      <a:tailEnd type="none" w="med" len="med"/>
                    </a:lnT>
                    <a:lnB w="19050" cap="flat" cmpd="sng" algn="ctr">
                      <a:solidFill>
                        <a:srgbClr val="7C084B"/>
                      </a:solidFill>
                      <a:prstDash val="solid"/>
                      <a:round/>
                      <a:headEnd type="none" w="med" len="med"/>
                      <a:tailEnd type="none" w="med" len="med"/>
                    </a:lnB>
                    <a:noFill/>
                  </a:tcPr>
                </a:tc>
                <a:extLst>
                  <a:ext uri="{0D108BD9-81ED-4DB2-BD59-A6C34878D82A}">
                    <a16:rowId xmlns:a16="http://schemas.microsoft.com/office/drawing/2014/main" val="156663809"/>
                  </a:ext>
                </a:extLst>
              </a:tr>
            </a:tbl>
          </a:graphicData>
        </a:graphic>
      </p:graphicFrame>
      <p:sp>
        <p:nvSpPr>
          <p:cNvPr id="43" name="TextBox 42">
            <a:extLst>
              <a:ext uri="{FF2B5EF4-FFF2-40B4-BE49-F238E27FC236}">
                <a16:creationId xmlns:a16="http://schemas.microsoft.com/office/drawing/2014/main" id="{04FE806E-B580-B556-52CF-69568C5C6E97}"/>
              </a:ext>
            </a:extLst>
          </p:cNvPr>
          <p:cNvSpPr txBox="1"/>
          <p:nvPr/>
        </p:nvSpPr>
        <p:spPr>
          <a:xfrm>
            <a:off x="4105958" y="6347175"/>
            <a:ext cx="1734126" cy="307777"/>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25"/>
              </a:rPr>
              <a:t>Screener.com</a:t>
            </a:r>
            <a:r>
              <a:rPr lang="en-US" sz="700"/>
              <a:t>    </a:t>
            </a:r>
            <a:r>
              <a:rPr lang="en-US" sz="700">
                <a:hlinkClick r:id="rId26"/>
              </a:rPr>
              <a:t>Moneycontrol</a:t>
            </a:r>
            <a:endParaRPr lang="en-US" sz="700"/>
          </a:p>
          <a:p>
            <a:r>
              <a:rPr lang="en-US" sz="700"/>
              <a:t>                     </a:t>
            </a:r>
            <a:r>
              <a:rPr lang="en-US" sz="700">
                <a:hlinkClick r:id="rId27"/>
              </a:rPr>
              <a:t>Private Circle - Joyalukkas</a:t>
            </a:r>
            <a:r>
              <a:rPr lang="en-US" sz="700"/>
              <a:t> </a:t>
            </a:r>
            <a:endParaRPr lang="en-US" sz="700">
              <a:hlinkClick r:id="rId26"/>
            </a:endParaRPr>
          </a:p>
        </p:txBody>
      </p:sp>
      <p:sp>
        <p:nvSpPr>
          <p:cNvPr id="3" name="TextBox 2">
            <a:extLst>
              <a:ext uri="{FF2B5EF4-FFF2-40B4-BE49-F238E27FC236}">
                <a16:creationId xmlns:a16="http://schemas.microsoft.com/office/drawing/2014/main" id="{E37B10E5-B6FE-26ED-7CCB-0A99EA7CA214}"/>
              </a:ext>
            </a:extLst>
          </p:cNvPr>
          <p:cNvSpPr txBox="1"/>
          <p:nvPr/>
        </p:nvSpPr>
        <p:spPr>
          <a:xfrm>
            <a:off x="24265" y="6636697"/>
            <a:ext cx="8319940" cy="230832"/>
          </a:xfrm>
          <a:prstGeom prst="rect">
            <a:avLst/>
          </a:prstGeom>
          <a:noFill/>
        </p:spPr>
        <p:txBody>
          <a:bodyPr wrap="square" rtlCol="0">
            <a:spAutoFit/>
          </a:bodyPr>
          <a:lstStyle/>
          <a:p>
            <a:r>
              <a:rPr lang="en-US" sz="900"/>
              <a:t>* Relative valuation has been done based on trading multiples only, as transaction multiples could not be ascertained through publicly available data</a:t>
            </a:r>
          </a:p>
        </p:txBody>
      </p:sp>
    </p:spTree>
    <p:extLst>
      <p:ext uri="{BB962C8B-B14F-4D97-AF65-F5344CB8AC3E}">
        <p14:creationId xmlns:p14="http://schemas.microsoft.com/office/powerpoint/2010/main" val="207083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6" grpId="0" animBg="1"/>
      <p:bldP spid="37" grpId="0" animBg="1"/>
      <p:bldP spid="38" grpId="0" animBg="1"/>
      <p:bldP spid="47" grpId="0"/>
      <p:bldP spid="43"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61D3B-9913-805C-D90C-2F514AC931E6}"/>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D466414F-F186-5DD6-A665-2813A8B1C28A}"/>
              </a:ext>
            </a:extLst>
          </p:cNvPr>
          <p:cNvSpPr/>
          <p:nvPr/>
        </p:nvSpPr>
        <p:spPr>
          <a:xfrm>
            <a:off x="8257178" y="1093392"/>
            <a:ext cx="835009" cy="4723619"/>
          </a:xfrm>
          <a:prstGeom prst="rect">
            <a:avLst/>
          </a:prstGeom>
          <a:solidFill>
            <a:srgbClr val="FDB1C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lang="en-US" sz="1100" b="1">
              <a:solidFill>
                <a:schemeClr val="tx1"/>
              </a:solidFill>
            </a:endParaRPr>
          </a:p>
        </p:txBody>
      </p:sp>
      <p:sp>
        <p:nvSpPr>
          <p:cNvPr id="24" name="Rectangle 23">
            <a:extLst>
              <a:ext uri="{FF2B5EF4-FFF2-40B4-BE49-F238E27FC236}">
                <a16:creationId xmlns:a16="http://schemas.microsoft.com/office/drawing/2014/main" id="{5475E205-3F3F-1401-C602-348383377A96}"/>
              </a:ext>
            </a:extLst>
          </p:cNvPr>
          <p:cNvSpPr/>
          <p:nvPr/>
        </p:nvSpPr>
        <p:spPr>
          <a:xfrm>
            <a:off x="6640524" y="1053645"/>
            <a:ext cx="1594845" cy="4763366"/>
          </a:xfrm>
          <a:prstGeom prst="rect">
            <a:avLst/>
          </a:prstGeom>
          <a:solidFill>
            <a:schemeClr val="accent6">
              <a:lumMod val="20000"/>
              <a:lumOff val="8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a:solidFill>
                <a:schemeClr val="tx1"/>
              </a:solidFill>
            </a:endParaRPr>
          </a:p>
        </p:txBody>
      </p:sp>
      <p:sp>
        <p:nvSpPr>
          <p:cNvPr id="22" name="Rectangle 21">
            <a:extLst>
              <a:ext uri="{FF2B5EF4-FFF2-40B4-BE49-F238E27FC236}">
                <a16:creationId xmlns:a16="http://schemas.microsoft.com/office/drawing/2014/main" id="{16FDE89D-F16F-3BB1-3F7E-5615E8FA5AC9}"/>
              </a:ext>
            </a:extLst>
          </p:cNvPr>
          <p:cNvSpPr/>
          <p:nvPr/>
        </p:nvSpPr>
        <p:spPr>
          <a:xfrm>
            <a:off x="5904246" y="1046958"/>
            <a:ext cx="890184" cy="4778259"/>
          </a:xfrm>
          <a:prstGeom prst="rect">
            <a:avLst/>
          </a:prstGeom>
          <a:solidFill>
            <a:srgbClr val="8ED973"/>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a:solidFill>
                <a:schemeClr val="tx1"/>
              </a:solidFill>
            </a:endParaRPr>
          </a:p>
        </p:txBody>
      </p:sp>
      <p:sp>
        <p:nvSpPr>
          <p:cNvPr id="32" name="Rectangle: Rounded Corners 31">
            <a:extLst>
              <a:ext uri="{FF2B5EF4-FFF2-40B4-BE49-F238E27FC236}">
                <a16:creationId xmlns:a16="http://schemas.microsoft.com/office/drawing/2014/main" id="{FB6D20FC-8702-1D01-2E01-3783E50C676F}"/>
              </a:ext>
            </a:extLst>
          </p:cNvPr>
          <p:cNvSpPr/>
          <p:nvPr/>
        </p:nvSpPr>
        <p:spPr>
          <a:xfrm>
            <a:off x="55248" y="2037050"/>
            <a:ext cx="4963540" cy="985549"/>
          </a:xfrm>
          <a:prstGeom prst="rect">
            <a:avLst/>
          </a:prstGeom>
          <a:solidFill>
            <a:srgbClr val="FDB1C7">
              <a:alpha val="27059"/>
            </a:srgbClr>
          </a:solidFill>
          <a:ln w="12700">
            <a:solidFill>
              <a:srgbClr val="970D5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chemeClr val="tx1"/>
                </a:solidFill>
              </a:rPr>
              <a:t>The buy suggestion, according to EV/EBITDA multiple, shows that Malabar Gold &amp; Diamonds is competitively placed among its focus group. Its EV, EBITDA and EBIT  are above the median, due to the revenue growth potential it has shown.</a:t>
            </a:r>
          </a:p>
          <a:p>
            <a:endParaRPr lang="en-US" sz="1000" b="1">
              <a:solidFill>
                <a:schemeClr val="tx1"/>
              </a:solidFill>
            </a:endParaRPr>
          </a:p>
          <a:p>
            <a:r>
              <a:rPr lang="en-US" sz="1000" b="1">
                <a:solidFill>
                  <a:schemeClr val="tx1"/>
                </a:solidFill>
              </a:rPr>
              <a:t>Hence, it is a “BUY” recommendation below @ ₹ 756</a:t>
            </a:r>
          </a:p>
        </p:txBody>
      </p:sp>
      <p:sp>
        <p:nvSpPr>
          <p:cNvPr id="54" name="Rectangle 53">
            <a:extLst>
              <a:ext uri="{FF2B5EF4-FFF2-40B4-BE49-F238E27FC236}">
                <a16:creationId xmlns:a16="http://schemas.microsoft.com/office/drawing/2014/main" id="{79D02628-D2B4-F810-9B8D-A2CECB96A6C1}"/>
              </a:ext>
            </a:extLst>
          </p:cNvPr>
          <p:cNvSpPr/>
          <p:nvPr/>
        </p:nvSpPr>
        <p:spPr>
          <a:xfrm>
            <a:off x="10769842" y="1093392"/>
            <a:ext cx="533166" cy="5395837"/>
          </a:xfrm>
          <a:prstGeom prst="rect">
            <a:avLst/>
          </a:prstGeom>
          <a:solidFill>
            <a:schemeClr val="accent6">
              <a:lumMod val="20000"/>
              <a:lumOff val="8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b="1">
              <a:solidFill>
                <a:schemeClr val="tx1"/>
              </a:solidFill>
            </a:endParaRPr>
          </a:p>
        </p:txBody>
      </p:sp>
      <p:cxnSp>
        <p:nvCxnSpPr>
          <p:cNvPr id="81" name="Straight Arrow Connector 80">
            <a:extLst>
              <a:ext uri="{FF2B5EF4-FFF2-40B4-BE49-F238E27FC236}">
                <a16:creationId xmlns:a16="http://schemas.microsoft.com/office/drawing/2014/main" id="{F216C6DE-E9BD-79C2-433C-74EB040081CD}"/>
              </a:ext>
            </a:extLst>
          </p:cNvPr>
          <p:cNvCxnSpPr>
            <a:cxnSpLocks/>
          </p:cNvCxnSpPr>
          <p:nvPr/>
        </p:nvCxnSpPr>
        <p:spPr>
          <a:xfrm>
            <a:off x="11358289" y="1124852"/>
            <a:ext cx="0" cy="4713065"/>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5A5C89CC-5D53-0D51-E109-DD511C95A723}"/>
              </a:ext>
            </a:extLst>
          </p:cNvPr>
          <p:cNvCxnSpPr>
            <a:cxnSpLocks/>
          </p:cNvCxnSpPr>
          <p:nvPr/>
        </p:nvCxnSpPr>
        <p:spPr>
          <a:xfrm>
            <a:off x="10722341" y="1083128"/>
            <a:ext cx="0" cy="4754789"/>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A00E1D6E-5394-8E9F-0AB8-3A76193D1545}"/>
              </a:ext>
            </a:extLst>
          </p:cNvPr>
          <p:cNvSpPr/>
          <p:nvPr/>
        </p:nvSpPr>
        <p:spPr>
          <a:xfrm>
            <a:off x="11406644" y="1083128"/>
            <a:ext cx="773127" cy="5406101"/>
          </a:xfrm>
          <a:prstGeom prst="rect">
            <a:avLst/>
          </a:prstGeom>
          <a:solidFill>
            <a:srgbClr val="FDB1C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lang="en-US" sz="1100" b="1">
              <a:solidFill>
                <a:schemeClr val="tx1"/>
              </a:solidFill>
            </a:endParaRPr>
          </a:p>
        </p:txBody>
      </p:sp>
      <p:sp>
        <p:nvSpPr>
          <p:cNvPr id="53" name="Rectangle 52">
            <a:extLst>
              <a:ext uri="{FF2B5EF4-FFF2-40B4-BE49-F238E27FC236}">
                <a16:creationId xmlns:a16="http://schemas.microsoft.com/office/drawing/2014/main" id="{6620109B-9B26-D0B4-D0C4-4FB39A6B5C60}"/>
              </a:ext>
            </a:extLst>
          </p:cNvPr>
          <p:cNvSpPr/>
          <p:nvPr/>
        </p:nvSpPr>
        <p:spPr>
          <a:xfrm>
            <a:off x="9640311" y="997542"/>
            <a:ext cx="1029229" cy="5504387"/>
          </a:xfrm>
          <a:prstGeom prst="rect">
            <a:avLst/>
          </a:prstGeom>
          <a:solidFill>
            <a:schemeClr val="accent6">
              <a:lumMod val="60000"/>
              <a:lumOff val="4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lang="en-US" sz="1100" b="1">
              <a:solidFill>
                <a:schemeClr val="tx1"/>
              </a:solidFill>
            </a:endParaRPr>
          </a:p>
        </p:txBody>
      </p:sp>
      <p:pic>
        <p:nvPicPr>
          <p:cNvPr id="3" name="Picture 2" descr="Malabar Gold and Diamonds - Wikipedia">
            <a:extLst>
              <a:ext uri="{FF2B5EF4-FFF2-40B4-BE49-F238E27FC236}">
                <a16:creationId xmlns:a16="http://schemas.microsoft.com/office/drawing/2014/main" id="{1E78D170-ADF7-5B6B-B7B2-6D6A4FEB43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043301FE-8421-94C0-4675-3029DBBD3C2F}"/>
              </a:ext>
            </a:extLst>
          </p:cNvPr>
          <p:cNvSpPr/>
          <p:nvPr/>
        </p:nvSpPr>
        <p:spPr>
          <a:xfrm>
            <a:off x="643899" y="-5704"/>
            <a:ext cx="5691412"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Illustrative Valuation &amp; Suggestion </a:t>
            </a:r>
          </a:p>
        </p:txBody>
      </p:sp>
      <p:sp>
        <p:nvSpPr>
          <p:cNvPr id="7" name="Rectangle 6">
            <a:extLst>
              <a:ext uri="{FF2B5EF4-FFF2-40B4-BE49-F238E27FC236}">
                <a16:creationId xmlns:a16="http://schemas.microsoft.com/office/drawing/2014/main" id="{ACE56021-D855-298E-909B-7D5BF316E190}"/>
              </a:ext>
            </a:extLst>
          </p:cNvPr>
          <p:cNvSpPr/>
          <p:nvPr/>
        </p:nvSpPr>
        <p:spPr>
          <a:xfrm>
            <a:off x="-25400" y="710571"/>
            <a:ext cx="2008587" cy="403400"/>
          </a:xfrm>
          <a:prstGeom prst="rect">
            <a:avLst/>
          </a:prstGeom>
          <a:solidFill>
            <a:srgbClr val="48485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Methodology</a:t>
            </a:r>
          </a:p>
        </p:txBody>
      </p:sp>
      <p:sp>
        <p:nvSpPr>
          <p:cNvPr id="10" name="Rectangle 9">
            <a:extLst>
              <a:ext uri="{FF2B5EF4-FFF2-40B4-BE49-F238E27FC236}">
                <a16:creationId xmlns:a16="http://schemas.microsoft.com/office/drawing/2014/main" id="{B465ECC9-A266-F73A-DFD7-1CC26B56ECF7}"/>
              </a:ext>
            </a:extLst>
          </p:cNvPr>
          <p:cNvSpPr/>
          <p:nvPr/>
        </p:nvSpPr>
        <p:spPr>
          <a:xfrm>
            <a:off x="2036448" y="712385"/>
            <a:ext cx="1631389" cy="403400"/>
          </a:xfrm>
          <a:prstGeom prst="rect">
            <a:avLst/>
          </a:prstGeom>
          <a:solidFill>
            <a:srgbClr val="48485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Range</a:t>
            </a:r>
          </a:p>
        </p:txBody>
      </p:sp>
      <p:sp>
        <p:nvSpPr>
          <p:cNvPr id="12" name="Rectangle 11">
            <a:extLst>
              <a:ext uri="{FF2B5EF4-FFF2-40B4-BE49-F238E27FC236}">
                <a16:creationId xmlns:a16="http://schemas.microsoft.com/office/drawing/2014/main" id="{562FA41C-44FC-4748-4859-0319A8CEFD95}"/>
              </a:ext>
            </a:extLst>
          </p:cNvPr>
          <p:cNvSpPr/>
          <p:nvPr/>
        </p:nvSpPr>
        <p:spPr>
          <a:xfrm>
            <a:off x="3708399" y="719641"/>
            <a:ext cx="1290951" cy="390697"/>
          </a:xfrm>
          <a:prstGeom prst="rect">
            <a:avLst/>
          </a:prstGeom>
          <a:solidFill>
            <a:srgbClr val="48485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Assumptions</a:t>
            </a:r>
          </a:p>
        </p:txBody>
      </p:sp>
      <p:sp>
        <p:nvSpPr>
          <p:cNvPr id="15" name="Rectangle 14">
            <a:extLst>
              <a:ext uri="{FF2B5EF4-FFF2-40B4-BE49-F238E27FC236}">
                <a16:creationId xmlns:a16="http://schemas.microsoft.com/office/drawing/2014/main" id="{7341D157-951E-F75A-A340-FACDC6239609}"/>
              </a:ext>
            </a:extLst>
          </p:cNvPr>
          <p:cNvSpPr/>
          <p:nvPr/>
        </p:nvSpPr>
        <p:spPr>
          <a:xfrm>
            <a:off x="-25401" y="1211942"/>
            <a:ext cx="1079501" cy="750946"/>
          </a:xfrm>
          <a:prstGeom prst="rect">
            <a:avLst/>
          </a:prstGeom>
          <a:solidFill>
            <a:srgbClr val="7C0849"/>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Relative Multiple</a:t>
            </a:r>
          </a:p>
          <a:p>
            <a:pPr algn="ctr"/>
            <a:r>
              <a:rPr lang="en-US" sz="1000" b="1">
                <a:solidFill>
                  <a:srgbClr val="FFFFFF"/>
                </a:solidFill>
              </a:rPr>
              <a:t>(Focus Group)</a:t>
            </a:r>
          </a:p>
        </p:txBody>
      </p:sp>
      <p:sp>
        <p:nvSpPr>
          <p:cNvPr id="16" name="Rectangle 15">
            <a:extLst>
              <a:ext uri="{FF2B5EF4-FFF2-40B4-BE49-F238E27FC236}">
                <a16:creationId xmlns:a16="http://schemas.microsoft.com/office/drawing/2014/main" id="{E1147070-8CD1-731A-C694-5AF2D1F1F463}"/>
              </a:ext>
            </a:extLst>
          </p:cNvPr>
          <p:cNvSpPr/>
          <p:nvPr/>
        </p:nvSpPr>
        <p:spPr>
          <a:xfrm>
            <a:off x="1117599" y="1217383"/>
            <a:ext cx="841829"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7C0849"/>
                </a:solidFill>
              </a:rPr>
              <a:t>EV/EBITDA</a:t>
            </a:r>
          </a:p>
        </p:txBody>
      </p:sp>
      <p:sp>
        <p:nvSpPr>
          <p:cNvPr id="17" name="Rectangle 16">
            <a:extLst>
              <a:ext uri="{FF2B5EF4-FFF2-40B4-BE49-F238E27FC236}">
                <a16:creationId xmlns:a16="http://schemas.microsoft.com/office/drawing/2014/main" id="{CB210DA8-7F22-028D-19E9-AA8E309724A7}"/>
              </a:ext>
            </a:extLst>
          </p:cNvPr>
          <p:cNvSpPr/>
          <p:nvPr/>
        </p:nvSpPr>
        <p:spPr>
          <a:xfrm>
            <a:off x="-25402" y="3314698"/>
            <a:ext cx="1079501" cy="742043"/>
          </a:xfrm>
          <a:prstGeom prst="rect">
            <a:avLst/>
          </a:prstGeom>
          <a:solidFill>
            <a:srgbClr val="7C0849"/>
          </a:solid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Discounted</a:t>
            </a:r>
          </a:p>
          <a:p>
            <a:pPr algn="ctr"/>
            <a:r>
              <a:rPr lang="en-US" sz="1000" b="1">
                <a:solidFill>
                  <a:srgbClr val="FFFFFF"/>
                </a:solidFill>
              </a:rPr>
              <a:t>Cash Flow</a:t>
            </a:r>
          </a:p>
        </p:txBody>
      </p:sp>
      <p:sp>
        <p:nvSpPr>
          <p:cNvPr id="18" name="Rectangle 17">
            <a:extLst>
              <a:ext uri="{FF2B5EF4-FFF2-40B4-BE49-F238E27FC236}">
                <a16:creationId xmlns:a16="http://schemas.microsoft.com/office/drawing/2014/main" id="{FF690D24-6553-C318-D54B-6A6432F909C0}"/>
              </a:ext>
            </a:extLst>
          </p:cNvPr>
          <p:cNvSpPr/>
          <p:nvPr/>
        </p:nvSpPr>
        <p:spPr>
          <a:xfrm>
            <a:off x="1117598" y="3314698"/>
            <a:ext cx="841829"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7C0849"/>
                </a:solidFill>
              </a:rPr>
              <a:t>Free Cash</a:t>
            </a:r>
          </a:p>
          <a:p>
            <a:pPr algn="ctr"/>
            <a:r>
              <a:rPr lang="en-US" sz="1000" b="1">
                <a:solidFill>
                  <a:srgbClr val="7C0849"/>
                </a:solidFill>
              </a:rPr>
              <a:t>Flow</a:t>
            </a:r>
          </a:p>
        </p:txBody>
      </p:sp>
      <p:sp>
        <p:nvSpPr>
          <p:cNvPr id="20" name="Rectangle 19">
            <a:extLst>
              <a:ext uri="{FF2B5EF4-FFF2-40B4-BE49-F238E27FC236}">
                <a16:creationId xmlns:a16="http://schemas.microsoft.com/office/drawing/2014/main" id="{54756E29-9945-D55C-945B-F152EA377662}"/>
              </a:ext>
            </a:extLst>
          </p:cNvPr>
          <p:cNvSpPr/>
          <p:nvPr/>
        </p:nvSpPr>
        <p:spPr>
          <a:xfrm>
            <a:off x="2036449" y="3314698"/>
            <a:ext cx="1621146"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rgbClr val="7C0849"/>
                </a:solidFill>
              </a:rPr>
              <a:t>WACC = </a:t>
            </a:r>
            <a:r>
              <a:rPr lang="en-US" sz="1000" b="1">
                <a:solidFill>
                  <a:schemeClr val="tx1"/>
                </a:solidFill>
              </a:rPr>
              <a:t>10.79 - 11.79 %</a:t>
            </a:r>
          </a:p>
          <a:p>
            <a:r>
              <a:rPr lang="en-US" sz="1000" b="1">
                <a:solidFill>
                  <a:srgbClr val="7C0849"/>
                </a:solidFill>
              </a:rPr>
              <a:t>Growth rate =  </a:t>
            </a:r>
            <a:r>
              <a:rPr lang="en-US" sz="1000" b="1">
                <a:solidFill>
                  <a:schemeClr val="tx1"/>
                </a:solidFill>
              </a:rPr>
              <a:t>3.5 – 4.5%</a:t>
            </a:r>
          </a:p>
        </p:txBody>
      </p:sp>
      <p:sp>
        <p:nvSpPr>
          <p:cNvPr id="2" name="Rectangle 1">
            <a:extLst>
              <a:ext uri="{FF2B5EF4-FFF2-40B4-BE49-F238E27FC236}">
                <a16:creationId xmlns:a16="http://schemas.microsoft.com/office/drawing/2014/main" id="{466B0AF9-4415-ACC2-7B60-42542BECD852}"/>
              </a:ext>
            </a:extLst>
          </p:cNvPr>
          <p:cNvSpPr/>
          <p:nvPr/>
        </p:nvSpPr>
        <p:spPr>
          <a:xfrm>
            <a:off x="3708399" y="3315357"/>
            <a:ext cx="1284514"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7C0849"/>
                </a:solidFill>
              </a:rPr>
              <a:t>Dividend Payout Ratio = </a:t>
            </a:r>
            <a:r>
              <a:rPr lang="en-US" sz="1000" b="1">
                <a:solidFill>
                  <a:schemeClr val="tx1"/>
                </a:solidFill>
              </a:rPr>
              <a:t>15 -  20%</a:t>
            </a:r>
          </a:p>
        </p:txBody>
      </p:sp>
      <p:sp>
        <p:nvSpPr>
          <p:cNvPr id="5" name="Rectangle 4">
            <a:extLst>
              <a:ext uri="{FF2B5EF4-FFF2-40B4-BE49-F238E27FC236}">
                <a16:creationId xmlns:a16="http://schemas.microsoft.com/office/drawing/2014/main" id="{7EBEDC54-E54F-A859-FB0D-034C4D2CACB2}"/>
              </a:ext>
            </a:extLst>
          </p:cNvPr>
          <p:cNvSpPr/>
          <p:nvPr/>
        </p:nvSpPr>
        <p:spPr>
          <a:xfrm>
            <a:off x="5039912" y="705003"/>
            <a:ext cx="4472390" cy="196689"/>
          </a:xfrm>
          <a:prstGeom prst="rect">
            <a:avLst/>
          </a:prstGeom>
          <a:solidFill>
            <a:srgbClr val="484859"/>
          </a:solidFill>
          <a:ln w="317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rgbClr val="FFFFFF"/>
                </a:solidFill>
              </a:rPr>
              <a:t>Equity Value</a:t>
            </a:r>
          </a:p>
        </p:txBody>
      </p:sp>
      <p:sp>
        <p:nvSpPr>
          <p:cNvPr id="6" name="Rectangle 5">
            <a:extLst>
              <a:ext uri="{FF2B5EF4-FFF2-40B4-BE49-F238E27FC236}">
                <a16:creationId xmlns:a16="http://schemas.microsoft.com/office/drawing/2014/main" id="{FC2FC77F-1CCF-104A-64D2-6DCC92BF0825}"/>
              </a:ext>
            </a:extLst>
          </p:cNvPr>
          <p:cNvSpPr/>
          <p:nvPr/>
        </p:nvSpPr>
        <p:spPr>
          <a:xfrm>
            <a:off x="5052612" y="911956"/>
            <a:ext cx="4459690" cy="17117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chemeClr val="tx1"/>
                </a:solidFill>
              </a:rPr>
              <a:t>30,000 Cr.              35,000 Cr.                40,000 Cr.               45,000 Cr.         50,000 Cr.           </a:t>
            </a:r>
          </a:p>
        </p:txBody>
      </p:sp>
      <p:sp>
        <p:nvSpPr>
          <p:cNvPr id="31" name="Rectangle 30">
            <a:extLst>
              <a:ext uri="{FF2B5EF4-FFF2-40B4-BE49-F238E27FC236}">
                <a16:creationId xmlns:a16="http://schemas.microsoft.com/office/drawing/2014/main" id="{05A98207-8BA4-FE00-7349-7C8474748886}"/>
              </a:ext>
            </a:extLst>
          </p:cNvPr>
          <p:cNvSpPr/>
          <p:nvPr/>
        </p:nvSpPr>
        <p:spPr>
          <a:xfrm>
            <a:off x="9620162" y="708754"/>
            <a:ext cx="2571835" cy="203200"/>
          </a:xfrm>
          <a:prstGeom prst="rect">
            <a:avLst/>
          </a:prstGeom>
          <a:solidFill>
            <a:srgbClr val="484859"/>
          </a:solidFill>
          <a:ln w="317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FFFFFF"/>
                </a:solidFill>
              </a:rPr>
              <a:t>Implied Multiple (P/E)</a:t>
            </a:r>
          </a:p>
        </p:txBody>
      </p:sp>
      <p:sp>
        <p:nvSpPr>
          <p:cNvPr id="41" name="TextBox 40">
            <a:extLst>
              <a:ext uri="{FF2B5EF4-FFF2-40B4-BE49-F238E27FC236}">
                <a16:creationId xmlns:a16="http://schemas.microsoft.com/office/drawing/2014/main" id="{75ADFB92-5653-B52D-3A0E-80E5947835CD}"/>
              </a:ext>
            </a:extLst>
          </p:cNvPr>
          <p:cNvSpPr txBox="1"/>
          <p:nvPr/>
        </p:nvSpPr>
        <p:spPr>
          <a:xfrm>
            <a:off x="9620162" y="5835104"/>
            <a:ext cx="1218451" cy="664012"/>
          </a:xfrm>
          <a:prstGeom prst="roundRect">
            <a:avLst/>
          </a:prstGeom>
          <a:solidFill>
            <a:schemeClr val="bg1"/>
          </a:solidFill>
          <a:ln>
            <a:solidFill>
              <a:srgbClr val="0070C0"/>
            </a:solidFill>
          </a:ln>
        </p:spPr>
        <p:txBody>
          <a:bodyPr wrap="square" rtlCol="0">
            <a:spAutoFit/>
          </a:bodyPr>
          <a:lstStyle/>
          <a:p>
            <a:pPr algn="ctr"/>
            <a:r>
              <a:rPr lang="en-US" sz="1100" b="1"/>
              <a:t>Median P/E</a:t>
            </a:r>
          </a:p>
          <a:p>
            <a:pPr algn="ctr"/>
            <a:r>
              <a:rPr lang="en-US" sz="1100" b="1"/>
              <a:t>(Focus group)</a:t>
            </a:r>
          </a:p>
          <a:p>
            <a:pPr algn="ctr"/>
            <a:r>
              <a:rPr lang="en-US" sz="1100" b="1"/>
              <a:t>50.91 X</a:t>
            </a:r>
          </a:p>
        </p:txBody>
      </p:sp>
      <p:sp>
        <p:nvSpPr>
          <p:cNvPr id="9" name="Rectangle 8">
            <a:extLst>
              <a:ext uri="{FF2B5EF4-FFF2-40B4-BE49-F238E27FC236}">
                <a16:creationId xmlns:a16="http://schemas.microsoft.com/office/drawing/2014/main" id="{5A4CD141-768F-A62C-C5C0-A9D35D919CC5}"/>
              </a:ext>
            </a:extLst>
          </p:cNvPr>
          <p:cNvSpPr/>
          <p:nvPr/>
        </p:nvSpPr>
        <p:spPr>
          <a:xfrm>
            <a:off x="9620162" y="911953"/>
            <a:ext cx="2559609" cy="181439"/>
          </a:xfrm>
          <a:prstGeom prst="rect">
            <a:avLst/>
          </a:prstGeom>
          <a:solidFill>
            <a:schemeClr val="bg1">
              <a:lumMod val="85000"/>
            </a:schemeClr>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b="1">
                <a:solidFill>
                  <a:schemeClr val="tx1"/>
                </a:solidFill>
              </a:rPr>
              <a:t>40X                   50X                    60X           70X</a:t>
            </a:r>
          </a:p>
        </p:txBody>
      </p:sp>
      <p:sp>
        <p:nvSpPr>
          <p:cNvPr id="46" name="Rectangle 45">
            <a:extLst>
              <a:ext uri="{FF2B5EF4-FFF2-40B4-BE49-F238E27FC236}">
                <a16:creationId xmlns:a16="http://schemas.microsoft.com/office/drawing/2014/main" id="{509FD7E8-052A-A0DD-950E-2DC665D8A2DE}"/>
              </a:ext>
            </a:extLst>
          </p:cNvPr>
          <p:cNvSpPr/>
          <p:nvPr/>
        </p:nvSpPr>
        <p:spPr>
          <a:xfrm>
            <a:off x="10188941" y="1230085"/>
            <a:ext cx="885460" cy="727527"/>
          </a:xfrm>
          <a:prstGeom prst="rect">
            <a:avLst/>
          </a:prstGeom>
          <a:solidFill>
            <a:schemeClr val="bg1"/>
          </a:solidFill>
          <a:ln w="38100">
            <a:solidFill>
              <a:srgbClr val="A20A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45.7 – 56.3 X</a:t>
            </a:r>
          </a:p>
        </p:txBody>
      </p:sp>
      <p:sp>
        <p:nvSpPr>
          <p:cNvPr id="47" name="Rectangle 46">
            <a:extLst>
              <a:ext uri="{FF2B5EF4-FFF2-40B4-BE49-F238E27FC236}">
                <a16:creationId xmlns:a16="http://schemas.microsoft.com/office/drawing/2014/main" id="{EF6C0112-A706-A5CF-D7AC-E1531955929D}"/>
              </a:ext>
            </a:extLst>
          </p:cNvPr>
          <p:cNvSpPr/>
          <p:nvPr/>
        </p:nvSpPr>
        <p:spPr>
          <a:xfrm>
            <a:off x="10673474" y="3327400"/>
            <a:ext cx="1087745" cy="727527"/>
          </a:xfrm>
          <a:prstGeom prst="rect">
            <a:avLst/>
          </a:prstGeom>
          <a:solidFill>
            <a:schemeClr val="bg1"/>
          </a:solidFill>
          <a:ln w="38100">
            <a:solidFill>
              <a:srgbClr val="A20A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50.8 – 66.7 X</a:t>
            </a:r>
          </a:p>
        </p:txBody>
      </p:sp>
      <p:sp>
        <p:nvSpPr>
          <p:cNvPr id="50" name="TextBox 49">
            <a:extLst>
              <a:ext uri="{FF2B5EF4-FFF2-40B4-BE49-F238E27FC236}">
                <a16:creationId xmlns:a16="http://schemas.microsoft.com/office/drawing/2014/main" id="{A44598C2-F2AE-645B-9C61-7F19A03C1904}"/>
              </a:ext>
            </a:extLst>
          </p:cNvPr>
          <p:cNvSpPr txBox="1"/>
          <p:nvPr/>
        </p:nvSpPr>
        <p:spPr>
          <a:xfrm>
            <a:off x="10944932" y="5825217"/>
            <a:ext cx="1218451" cy="664012"/>
          </a:xfrm>
          <a:prstGeom prst="roundRect">
            <a:avLst/>
          </a:prstGeom>
          <a:solidFill>
            <a:schemeClr val="bg1"/>
          </a:solidFill>
          <a:ln>
            <a:solidFill>
              <a:srgbClr val="0070C0"/>
            </a:solidFill>
          </a:ln>
        </p:spPr>
        <p:txBody>
          <a:bodyPr wrap="square" rtlCol="0">
            <a:spAutoFit/>
          </a:bodyPr>
          <a:lstStyle/>
          <a:p>
            <a:pPr algn="ctr"/>
            <a:r>
              <a:rPr lang="en-US" sz="1100" b="1"/>
              <a:t>Mean P/E</a:t>
            </a:r>
          </a:p>
          <a:p>
            <a:pPr algn="ctr"/>
            <a:r>
              <a:rPr lang="en-US" sz="1100" b="1"/>
              <a:t>(Focus group)</a:t>
            </a:r>
          </a:p>
          <a:p>
            <a:pPr algn="ctr"/>
            <a:r>
              <a:rPr lang="en-US" sz="1100" b="1"/>
              <a:t>59.13 X</a:t>
            </a:r>
          </a:p>
        </p:txBody>
      </p:sp>
      <p:sp>
        <p:nvSpPr>
          <p:cNvPr id="82" name="TextBox 81">
            <a:extLst>
              <a:ext uri="{FF2B5EF4-FFF2-40B4-BE49-F238E27FC236}">
                <a16:creationId xmlns:a16="http://schemas.microsoft.com/office/drawing/2014/main" id="{D6074867-CB58-1702-5274-1FE4DF5F3759}"/>
              </a:ext>
            </a:extLst>
          </p:cNvPr>
          <p:cNvSpPr txBox="1"/>
          <p:nvPr/>
        </p:nvSpPr>
        <p:spPr>
          <a:xfrm rot="16200000">
            <a:off x="9248225" y="4688242"/>
            <a:ext cx="1352542" cy="292388"/>
          </a:xfrm>
          <a:prstGeom prst="rect">
            <a:avLst/>
          </a:prstGeom>
          <a:noFill/>
        </p:spPr>
        <p:txBody>
          <a:bodyPr wrap="square" rtlCol="0">
            <a:spAutoFit/>
          </a:bodyPr>
          <a:lstStyle/>
          <a:p>
            <a:r>
              <a:rPr lang="en-US" sz="1300" b="1" i="1">
                <a:solidFill>
                  <a:schemeClr val="accent3">
                    <a:lumMod val="50000"/>
                  </a:schemeClr>
                </a:solidFill>
              </a:rPr>
              <a:t>Below Median</a:t>
            </a:r>
          </a:p>
        </p:txBody>
      </p:sp>
      <p:sp>
        <p:nvSpPr>
          <p:cNvPr id="86" name="TextBox 85">
            <a:extLst>
              <a:ext uri="{FF2B5EF4-FFF2-40B4-BE49-F238E27FC236}">
                <a16:creationId xmlns:a16="http://schemas.microsoft.com/office/drawing/2014/main" id="{6D673A7A-4F2C-C380-109C-4E497154DAF7}"/>
              </a:ext>
            </a:extLst>
          </p:cNvPr>
          <p:cNvSpPr txBox="1"/>
          <p:nvPr/>
        </p:nvSpPr>
        <p:spPr>
          <a:xfrm rot="16200000">
            <a:off x="10390075" y="4677436"/>
            <a:ext cx="1236715" cy="492443"/>
          </a:xfrm>
          <a:prstGeom prst="rect">
            <a:avLst/>
          </a:prstGeom>
          <a:noFill/>
        </p:spPr>
        <p:txBody>
          <a:bodyPr wrap="square" rtlCol="0">
            <a:spAutoFit/>
          </a:bodyPr>
          <a:lstStyle/>
          <a:p>
            <a:r>
              <a:rPr lang="en-US" sz="1300" b="1" i="1">
                <a:solidFill>
                  <a:schemeClr val="accent3">
                    <a:lumMod val="75000"/>
                  </a:schemeClr>
                </a:solidFill>
              </a:rPr>
              <a:t>B/w  Median &amp; Mean</a:t>
            </a:r>
          </a:p>
        </p:txBody>
      </p:sp>
      <p:sp>
        <p:nvSpPr>
          <p:cNvPr id="30" name="TextBox 29">
            <a:extLst>
              <a:ext uri="{FF2B5EF4-FFF2-40B4-BE49-F238E27FC236}">
                <a16:creationId xmlns:a16="http://schemas.microsoft.com/office/drawing/2014/main" id="{4733BB72-0C4C-48D5-727A-D97074C315D6}"/>
              </a:ext>
            </a:extLst>
          </p:cNvPr>
          <p:cNvSpPr txBox="1"/>
          <p:nvPr/>
        </p:nvSpPr>
        <p:spPr>
          <a:xfrm rot="16200000">
            <a:off x="11214239" y="4678644"/>
            <a:ext cx="1384148" cy="292388"/>
          </a:xfrm>
          <a:prstGeom prst="rect">
            <a:avLst/>
          </a:prstGeom>
          <a:noFill/>
        </p:spPr>
        <p:txBody>
          <a:bodyPr wrap="square" rtlCol="0">
            <a:spAutoFit/>
          </a:bodyPr>
          <a:lstStyle/>
          <a:p>
            <a:r>
              <a:rPr lang="en-US" sz="1300" b="1" i="1">
                <a:solidFill>
                  <a:srgbClr val="C00000"/>
                </a:solidFill>
              </a:rPr>
              <a:t>Above Mean</a:t>
            </a:r>
          </a:p>
        </p:txBody>
      </p:sp>
      <p:sp>
        <p:nvSpPr>
          <p:cNvPr id="8" name="Rectangle 7">
            <a:extLst>
              <a:ext uri="{FF2B5EF4-FFF2-40B4-BE49-F238E27FC236}">
                <a16:creationId xmlns:a16="http://schemas.microsoft.com/office/drawing/2014/main" id="{925189DB-FCDE-5BB1-CA8F-831552A9F4F4}"/>
              </a:ext>
            </a:extLst>
          </p:cNvPr>
          <p:cNvSpPr/>
          <p:nvPr/>
        </p:nvSpPr>
        <p:spPr>
          <a:xfrm>
            <a:off x="2020371" y="1222659"/>
            <a:ext cx="1621146"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rgbClr val="7C084B"/>
                </a:solidFill>
              </a:rPr>
              <a:t>Multiple = </a:t>
            </a:r>
            <a:r>
              <a:rPr lang="en-US" sz="1000" b="1">
                <a:solidFill>
                  <a:schemeClr val="tx1"/>
                </a:solidFill>
              </a:rPr>
              <a:t>27.1 X  – 31.1 X </a:t>
            </a:r>
          </a:p>
        </p:txBody>
      </p:sp>
      <p:sp>
        <p:nvSpPr>
          <p:cNvPr id="11" name="Rectangle 10">
            <a:extLst>
              <a:ext uri="{FF2B5EF4-FFF2-40B4-BE49-F238E27FC236}">
                <a16:creationId xmlns:a16="http://schemas.microsoft.com/office/drawing/2014/main" id="{8FA4CB7E-1DE8-0451-43A2-67939F983879}"/>
              </a:ext>
            </a:extLst>
          </p:cNvPr>
          <p:cNvSpPr/>
          <p:nvPr/>
        </p:nvSpPr>
        <p:spPr>
          <a:xfrm>
            <a:off x="3721574" y="1222659"/>
            <a:ext cx="1284514" cy="740229"/>
          </a:xfrm>
          <a:prstGeom prst="rect">
            <a:avLst/>
          </a:prstGeom>
          <a:noFill/>
          <a:ln>
            <a:solidFill>
              <a:srgbClr val="7C084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b="1">
                <a:solidFill>
                  <a:schemeClr val="tx1"/>
                </a:solidFill>
              </a:rPr>
              <a:t>Equity valuation has been done basis focus group peers</a:t>
            </a:r>
          </a:p>
        </p:txBody>
      </p:sp>
      <p:sp>
        <p:nvSpPr>
          <p:cNvPr id="13" name="Rectangle: Rounded Corners 31">
            <a:extLst>
              <a:ext uri="{FF2B5EF4-FFF2-40B4-BE49-F238E27FC236}">
                <a16:creationId xmlns:a16="http://schemas.microsoft.com/office/drawing/2014/main" id="{B70C0696-EE16-70EA-4A69-33767D57CF27}"/>
              </a:ext>
            </a:extLst>
          </p:cNvPr>
          <p:cNvSpPr/>
          <p:nvPr/>
        </p:nvSpPr>
        <p:spPr>
          <a:xfrm>
            <a:off x="55248" y="4158165"/>
            <a:ext cx="4933690" cy="1607632"/>
          </a:xfrm>
          <a:prstGeom prst="rect">
            <a:avLst/>
          </a:prstGeom>
          <a:solidFill>
            <a:srgbClr val="FDB1C7">
              <a:alpha val="27059"/>
            </a:srgbClr>
          </a:solidFill>
          <a:ln w="12700">
            <a:solidFill>
              <a:srgbClr val="970D5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chemeClr val="tx1"/>
                </a:solidFill>
              </a:rPr>
              <a:t>The buy suggestion, according to DCF analysis, entails a higher risk as it may command a high P/E. But the chances of the Malabar Gold &amp; Diamonds going public in short term (after two years)* also gives investor an opportunity to liquidate at a high premium. So, above median P/E is also justified.</a:t>
            </a:r>
          </a:p>
          <a:p>
            <a:endParaRPr lang="en-US" sz="1000" b="1">
              <a:solidFill>
                <a:schemeClr val="tx1"/>
              </a:solidFill>
            </a:endParaRPr>
          </a:p>
          <a:p>
            <a:r>
              <a:rPr lang="en-US" sz="1000" b="1">
                <a:solidFill>
                  <a:schemeClr val="tx1"/>
                </a:solidFill>
              </a:rPr>
              <a:t>Hence, it is a “BUY” recommendation again for below @ ₹ 914</a:t>
            </a:r>
          </a:p>
          <a:p>
            <a:r>
              <a:rPr lang="en-US" sz="1000">
                <a:solidFill>
                  <a:srgbClr val="696982"/>
                </a:solidFill>
              </a:rPr>
              <a:t>Average price = (752+988)/2 = 870</a:t>
            </a:r>
          </a:p>
          <a:p>
            <a:r>
              <a:rPr lang="en-US" sz="1000">
                <a:solidFill>
                  <a:srgbClr val="696982"/>
                </a:solidFill>
              </a:rPr>
              <a:t>5% premium for short term public listing (IPO) </a:t>
            </a:r>
          </a:p>
          <a:p>
            <a:r>
              <a:rPr lang="en-US" sz="1000">
                <a:solidFill>
                  <a:srgbClr val="696982"/>
                </a:solidFill>
              </a:rPr>
              <a:t>870*1.05 = 914</a:t>
            </a:r>
          </a:p>
        </p:txBody>
      </p:sp>
      <p:sp>
        <p:nvSpPr>
          <p:cNvPr id="56" name="Rounded Rectangle 55">
            <a:extLst>
              <a:ext uri="{FF2B5EF4-FFF2-40B4-BE49-F238E27FC236}">
                <a16:creationId xmlns:a16="http://schemas.microsoft.com/office/drawing/2014/main" id="{A65C0AEB-F023-9EA5-764E-E3BAEBEF4E29}"/>
              </a:ext>
            </a:extLst>
          </p:cNvPr>
          <p:cNvSpPr/>
          <p:nvPr/>
        </p:nvSpPr>
        <p:spPr>
          <a:xfrm>
            <a:off x="5342781" y="5817011"/>
            <a:ext cx="3888261" cy="672218"/>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tx1">
                    <a:lumMod val="85000"/>
                    <a:lumOff val="15000"/>
                  </a:schemeClr>
                </a:solidFill>
              </a:rPr>
              <a:t>As per MGT-7** filed by Malabar Gold &amp; Diamond, total number of equity shares stand at 50 Crores. This number is used to find the share price ranges above.</a:t>
            </a:r>
          </a:p>
        </p:txBody>
      </p:sp>
      <p:sp>
        <p:nvSpPr>
          <p:cNvPr id="14" name="TextBox 13">
            <a:extLst>
              <a:ext uri="{FF2B5EF4-FFF2-40B4-BE49-F238E27FC236}">
                <a16:creationId xmlns:a16="http://schemas.microsoft.com/office/drawing/2014/main" id="{8DDA0EC3-DF5A-F3AE-9455-4525A5387B86}"/>
              </a:ext>
            </a:extLst>
          </p:cNvPr>
          <p:cNvSpPr txBox="1"/>
          <p:nvPr/>
        </p:nvSpPr>
        <p:spPr>
          <a:xfrm>
            <a:off x="12229" y="6381507"/>
            <a:ext cx="2525114" cy="215444"/>
          </a:xfrm>
          <a:prstGeom prst="rect">
            <a:avLst/>
          </a:prstGeom>
          <a:noFill/>
        </p:spPr>
        <p:txBody>
          <a:bodyPr wrap="square" rtlCol="0">
            <a:spAutoFit/>
          </a:bodyPr>
          <a:lstStyle/>
          <a:p>
            <a:r>
              <a:rPr lang="en-US" sz="800">
                <a:solidFill>
                  <a:schemeClr val="tx1">
                    <a:lumMod val="50000"/>
                    <a:lumOff val="50000"/>
                  </a:schemeClr>
                </a:solidFill>
              </a:rPr>
              <a:t>Sources:</a:t>
            </a:r>
            <a:r>
              <a:rPr lang="en-US" sz="800"/>
              <a:t> *</a:t>
            </a:r>
            <a:r>
              <a:rPr lang="en-US" sz="800">
                <a:hlinkClick r:id="rId4"/>
              </a:rPr>
              <a:t>CNBC TV18</a:t>
            </a:r>
            <a:r>
              <a:rPr lang="en-US" sz="800"/>
              <a:t>.  **</a:t>
            </a:r>
            <a:r>
              <a:rPr lang="en-US" sz="800">
                <a:hlinkClick r:id="rId5"/>
              </a:rPr>
              <a:t>Private Circle-Filings</a:t>
            </a:r>
            <a:endParaRPr lang="en-US" sz="800"/>
          </a:p>
        </p:txBody>
      </p:sp>
      <p:cxnSp>
        <p:nvCxnSpPr>
          <p:cNvPr id="19" name="Straight Connector 18">
            <a:extLst>
              <a:ext uri="{FF2B5EF4-FFF2-40B4-BE49-F238E27FC236}">
                <a16:creationId xmlns:a16="http://schemas.microsoft.com/office/drawing/2014/main" id="{CBB7FAFD-8022-F2F3-5AAF-A6F6A3B452AB}"/>
              </a:ext>
            </a:extLst>
          </p:cNvPr>
          <p:cNvCxnSpPr>
            <a:cxnSpLocks/>
          </p:cNvCxnSpPr>
          <p:nvPr/>
        </p:nvCxnSpPr>
        <p:spPr>
          <a:xfrm>
            <a:off x="4988938" y="-5704"/>
            <a:ext cx="0" cy="671300"/>
          </a:xfrm>
          <a:prstGeom prst="line">
            <a:avLst/>
          </a:prstGeom>
          <a:ln w="38100">
            <a:solidFill>
              <a:srgbClr val="7C0849"/>
            </a:solidFill>
          </a:ln>
        </p:spPr>
        <p:style>
          <a:lnRef idx="2">
            <a:schemeClr val="accent1"/>
          </a:lnRef>
          <a:fillRef idx="0">
            <a:schemeClr val="accent1"/>
          </a:fillRef>
          <a:effectRef idx="1">
            <a:schemeClr val="accent1"/>
          </a:effectRef>
          <a:fontRef idx="minor">
            <a:schemeClr val="tx1"/>
          </a:fontRef>
        </p:style>
      </p:cxnSp>
      <p:sp>
        <p:nvSpPr>
          <p:cNvPr id="21" name="Rectangle: Rounded Corners 12">
            <a:extLst>
              <a:ext uri="{FF2B5EF4-FFF2-40B4-BE49-F238E27FC236}">
                <a16:creationId xmlns:a16="http://schemas.microsoft.com/office/drawing/2014/main" id="{6E0D53E1-8311-A41B-5D6F-46871D4237F6}"/>
              </a:ext>
            </a:extLst>
          </p:cNvPr>
          <p:cNvSpPr/>
          <p:nvPr/>
        </p:nvSpPr>
        <p:spPr>
          <a:xfrm>
            <a:off x="5006088" y="111225"/>
            <a:ext cx="1748056" cy="4267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b="1">
                <a:solidFill>
                  <a:srgbClr val="7C084B"/>
                </a:solidFill>
              </a:rPr>
              <a:t>Football Field Analysis</a:t>
            </a:r>
          </a:p>
        </p:txBody>
      </p:sp>
      <p:sp>
        <p:nvSpPr>
          <p:cNvPr id="28" name="TextBox 27">
            <a:extLst>
              <a:ext uri="{FF2B5EF4-FFF2-40B4-BE49-F238E27FC236}">
                <a16:creationId xmlns:a16="http://schemas.microsoft.com/office/drawing/2014/main" id="{3E00DDAA-E864-196D-1F01-8060AEC75B05}"/>
              </a:ext>
            </a:extLst>
          </p:cNvPr>
          <p:cNvSpPr txBox="1"/>
          <p:nvPr/>
        </p:nvSpPr>
        <p:spPr>
          <a:xfrm>
            <a:off x="6989461" y="4949991"/>
            <a:ext cx="1236715" cy="292388"/>
          </a:xfrm>
          <a:prstGeom prst="rect">
            <a:avLst/>
          </a:prstGeom>
          <a:noFill/>
        </p:spPr>
        <p:txBody>
          <a:bodyPr wrap="square" rtlCol="0">
            <a:spAutoFit/>
          </a:bodyPr>
          <a:lstStyle/>
          <a:p>
            <a:r>
              <a:rPr lang="en-US" sz="1300" b="1" i="1">
                <a:solidFill>
                  <a:schemeClr val="accent3">
                    <a:lumMod val="75000"/>
                  </a:schemeClr>
                </a:solidFill>
              </a:rPr>
              <a:t>Weak Buy</a:t>
            </a:r>
          </a:p>
        </p:txBody>
      </p:sp>
      <p:sp>
        <p:nvSpPr>
          <p:cNvPr id="29" name="TextBox 28">
            <a:extLst>
              <a:ext uri="{FF2B5EF4-FFF2-40B4-BE49-F238E27FC236}">
                <a16:creationId xmlns:a16="http://schemas.microsoft.com/office/drawing/2014/main" id="{90A263D1-5B92-BCF5-33C4-E1285EDA4210}"/>
              </a:ext>
            </a:extLst>
          </p:cNvPr>
          <p:cNvSpPr txBox="1"/>
          <p:nvPr/>
        </p:nvSpPr>
        <p:spPr>
          <a:xfrm>
            <a:off x="5921295" y="4923881"/>
            <a:ext cx="953368" cy="461665"/>
          </a:xfrm>
          <a:prstGeom prst="rect">
            <a:avLst/>
          </a:prstGeom>
          <a:noFill/>
        </p:spPr>
        <p:txBody>
          <a:bodyPr wrap="square" rtlCol="0">
            <a:spAutoFit/>
          </a:bodyPr>
          <a:lstStyle/>
          <a:p>
            <a:r>
              <a:rPr lang="en-US" sz="1200" b="1" i="1">
                <a:solidFill>
                  <a:schemeClr val="accent3">
                    <a:lumMod val="50000"/>
                  </a:schemeClr>
                </a:solidFill>
              </a:rPr>
              <a:t>Strong </a:t>
            </a:r>
          </a:p>
          <a:p>
            <a:r>
              <a:rPr lang="en-US" sz="1200" b="1" i="1">
                <a:solidFill>
                  <a:schemeClr val="accent3">
                    <a:lumMod val="50000"/>
                  </a:schemeClr>
                </a:solidFill>
              </a:rPr>
              <a:t>Buy</a:t>
            </a:r>
          </a:p>
        </p:txBody>
      </p:sp>
      <p:sp>
        <p:nvSpPr>
          <p:cNvPr id="36" name="TextBox 35">
            <a:extLst>
              <a:ext uri="{FF2B5EF4-FFF2-40B4-BE49-F238E27FC236}">
                <a16:creationId xmlns:a16="http://schemas.microsoft.com/office/drawing/2014/main" id="{8F5144E9-813F-1ED5-E0F7-9360CC4048BF}"/>
              </a:ext>
            </a:extLst>
          </p:cNvPr>
          <p:cNvSpPr txBox="1"/>
          <p:nvPr/>
        </p:nvSpPr>
        <p:spPr>
          <a:xfrm>
            <a:off x="8179223" y="4948698"/>
            <a:ext cx="1084086" cy="261610"/>
          </a:xfrm>
          <a:prstGeom prst="rect">
            <a:avLst/>
          </a:prstGeom>
          <a:noFill/>
        </p:spPr>
        <p:txBody>
          <a:bodyPr wrap="square" rtlCol="0">
            <a:spAutoFit/>
          </a:bodyPr>
          <a:lstStyle/>
          <a:p>
            <a:r>
              <a:rPr lang="en-US" sz="1100" b="1" i="1">
                <a:solidFill>
                  <a:srgbClr val="C00000"/>
                </a:solidFill>
              </a:rPr>
              <a:t>Overvalued</a:t>
            </a:r>
          </a:p>
        </p:txBody>
      </p:sp>
      <p:cxnSp>
        <p:nvCxnSpPr>
          <p:cNvPr id="42" name="Straight Arrow Connector 41">
            <a:extLst>
              <a:ext uri="{FF2B5EF4-FFF2-40B4-BE49-F238E27FC236}">
                <a16:creationId xmlns:a16="http://schemas.microsoft.com/office/drawing/2014/main" id="{65CD0CD5-838A-F795-46B9-7FA66D36E656}"/>
              </a:ext>
            </a:extLst>
          </p:cNvPr>
          <p:cNvCxnSpPr>
            <a:cxnSpLocks/>
          </p:cNvCxnSpPr>
          <p:nvPr/>
        </p:nvCxnSpPr>
        <p:spPr>
          <a:xfrm>
            <a:off x="5892801" y="4825786"/>
            <a:ext cx="901629"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4BCA440-2509-4F0D-9950-7CF90037F58A}"/>
              </a:ext>
            </a:extLst>
          </p:cNvPr>
          <p:cNvCxnSpPr>
            <a:cxnSpLocks/>
          </p:cNvCxnSpPr>
          <p:nvPr/>
        </p:nvCxnSpPr>
        <p:spPr>
          <a:xfrm>
            <a:off x="6794430" y="4824838"/>
            <a:ext cx="1440939"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622A73F-5678-30F5-E866-C512CEF46CB0}"/>
              </a:ext>
            </a:extLst>
          </p:cNvPr>
          <p:cNvCxnSpPr>
            <a:cxnSpLocks/>
          </p:cNvCxnSpPr>
          <p:nvPr/>
        </p:nvCxnSpPr>
        <p:spPr>
          <a:xfrm>
            <a:off x="8257178" y="4824838"/>
            <a:ext cx="835009"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849278B9-1255-F672-6305-AD55BEA4D839}"/>
              </a:ext>
            </a:extLst>
          </p:cNvPr>
          <p:cNvSpPr txBox="1"/>
          <p:nvPr/>
        </p:nvSpPr>
        <p:spPr>
          <a:xfrm>
            <a:off x="5640606" y="4439239"/>
            <a:ext cx="517151" cy="302955"/>
          </a:xfrm>
          <a:prstGeom prst="ellipse">
            <a:avLst/>
          </a:prstGeom>
          <a:solidFill>
            <a:schemeClr val="tx1"/>
          </a:solidFill>
        </p:spPr>
        <p:txBody>
          <a:bodyPr wrap="square" rtlCol="0">
            <a:spAutoFit/>
          </a:bodyPr>
          <a:lstStyle/>
          <a:p>
            <a:pPr algn="ctr"/>
            <a:r>
              <a:rPr lang="en-US" sz="800" b="1">
                <a:solidFill>
                  <a:schemeClr val="bg1"/>
                </a:solidFill>
              </a:rPr>
              <a:t>678</a:t>
            </a:r>
          </a:p>
        </p:txBody>
      </p:sp>
      <p:sp>
        <p:nvSpPr>
          <p:cNvPr id="63" name="TextBox 62">
            <a:extLst>
              <a:ext uri="{FF2B5EF4-FFF2-40B4-BE49-F238E27FC236}">
                <a16:creationId xmlns:a16="http://schemas.microsoft.com/office/drawing/2014/main" id="{40996018-D8B0-DD35-ABDD-42F7D57AC17A}"/>
              </a:ext>
            </a:extLst>
          </p:cNvPr>
          <p:cNvSpPr txBox="1"/>
          <p:nvPr/>
        </p:nvSpPr>
        <p:spPr>
          <a:xfrm>
            <a:off x="8825117" y="4439239"/>
            <a:ext cx="522000" cy="302955"/>
          </a:xfrm>
          <a:prstGeom prst="ellipse">
            <a:avLst/>
          </a:prstGeom>
          <a:solidFill>
            <a:schemeClr val="tx1"/>
          </a:solidFill>
        </p:spPr>
        <p:txBody>
          <a:bodyPr wrap="square" rtlCol="0">
            <a:spAutoFit/>
          </a:bodyPr>
          <a:lstStyle/>
          <a:p>
            <a:pPr algn="ctr"/>
            <a:r>
              <a:rPr lang="en-US" sz="800" b="1">
                <a:solidFill>
                  <a:schemeClr val="bg1"/>
                </a:solidFill>
              </a:rPr>
              <a:t>988</a:t>
            </a:r>
          </a:p>
        </p:txBody>
      </p:sp>
      <p:cxnSp>
        <p:nvCxnSpPr>
          <p:cNvPr id="40" name="Straight Arrow Connector 39">
            <a:extLst>
              <a:ext uri="{FF2B5EF4-FFF2-40B4-BE49-F238E27FC236}">
                <a16:creationId xmlns:a16="http://schemas.microsoft.com/office/drawing/2014/main" id="{0797F006-26C5-5CD0-330D-DF536685CAAD}"/>
              </a:ext>
            </a:extLst>
          </p:cNvPr>
          <p:cNvCxnSpPr>
            <a:cxnSpLocks/>
          </p:cNvCxnSpPr>
          <p:nvPr/>
        </p:nvCxnSpPr>
        <p:spPr>
          <a:xfrm>
            <a:off x="6815124" y="1093392"/>
            <a:ext cx="0" cy="4754789"/>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71464DA-6223-B93F-4F9D-BAE0F660B064}"/>
              </a:ext>
            </a:extLst>
          </p:cNvPr>
          <p:cNvSpPr/>
          <p:nvPr/>
        </p:nvSpPr>
        <p:spPr>
          <a:xfrm>
            <a:off x="5892801" y="1261808"/>
            <a:ext cx="1621146" cy="672218"/>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33,875 – 41,717 Cr</a:t>
            </a:r>
          </a:p>
          <a:p>
            <a:pPr algn="ctr"/>
            <a:r>
              <a:rPr lang="en-US" sz="1000" b="1">
                <a:solidFill>
                  <a:srgbClr val="FDB1C7"/>
                </a:solidFill>
              </a:rPr>
              <a:t>Share Price : ₹ 678 - 834 </a:t>
            </a:r>
          </a:p>
        </p:txBody>
      </p:sp>
      <p:cxnSp>
        <p:nvCxnSpPr>
          <p:cNvPr id="44" name="Straight Arrow Connector 43">
            <a:extLst>
              <a:ext uri="{FF2B5EF4-FFF2-40B4-BE49-F238E27FC236}">
                <a16:creationId xmlns:a16="http://schemas.microsoft.com/office/drawing/2014/main" id="{828AA40E-1A84-C016-3645-264EB71E7EB2}"/>
              </a:ext>
            </a:extLst>
          </p:cNvPr>
          <p:cNvCxnSpPr>
            <a:cxnSpLocks/>
          </p:cNvCxnSpPr>
          <p:nvPr/>
        </p:nvCxnSpPr>
        <p:spPr>
          <a:xfrm>
            <a:off x="8257178" y="1110338"/>
            <a:ext cx="0" cy="4713065"/>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6292A0D8-19D4-5A2B-1935-48A1DB287942}"/>
              </a:ext>
            </a:extLst>
          </p:cNvPr>
          <p:cNvSpPr/>
          <p:nvPr/>
        </p:nvSpPr>
        <p:spPr>
          <a:xfrm>
            <a:off x="6741884" y="3382709"/>
            <a:ext cx="2351309" cy="672218"/>
          </a:xfrm>
          <a:prstGeom prst="rect">
            <a:avLst/>
          </a:prstGeom>
          <a:solidFill>
            <a:srgbClr val="7C08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rPr>
              <a:t>37,620 –  49,422 Cr</a:t>
            </a:r>
          </a:p>
          <a:p>
            <a:pPr algn="ctr"/>
            <a:r>
              <a:rPr lang="en-US" sz="1000" b="1">
                <a:solidFill>
                  <a:srgbClr val="FDB1C7"/>
                </a:solidFill>
              </a:rPr>
              <a:t> Share price : ₹ 752 – 988 </a:t>
            </a:r>
            <a:r>
              <a:rPr lang="en-US" sz="1000" b="1">
                <a:solidFill>
                  <a:schemeClr val="bg1"/>
                </a:solidFill>
              </a:rPr>
              <a:t>  </a:t>
            </a:r>
          </a:p>
        </p:txBody>
      </p:sp>
      <p:sp>
        <p:nvSpPr>
          <p:cNvPr id="61" name="TextBox 60">
            <a:extLst>
              <a:ext uri="{FF2B5EF4-FFF2-40B4-BE49-F238E27FC236}">
                <a16:creationId xmlns:a16="http://schemas.microsoft.com/office/drawing/2014/main" id="{DD99D793-2048-CA0C-4E9F-97DC9260A6BC}"/>
              </a:ext>
            </a:extLst>
          </p:cNvPr>
          <p:cNvSpPr txBox="1"/>
          <p:nvPr/>
        </p:nvSpPr>
        <p:spPr>
          <a:xfrm>
            <a:off x="7998760" y="4439239"/>
            <a:ext cx="522000" cy="302955"/>
          </a:xfrm>
          <a:prstGeom prst="ellipse">
            <a:avLst/>
          </a:prstGeom>
          <a:solidFill>
            <a:schemeClr val="tx1"/>
          </a:solidFill>
        </p:spPr>
        <p:txBody>
          <a:bodyPr wrap="square" rtlCol="0">
            <a:spAutoFit/>
          </a:bodyPr>
          <a:lstStyle/>
          <a:p>
            <a:pPr algn="ctr"/>
            <a:r>
              <a:rPr lang="en-US" sz="800" b="1">
                <a:solidFill>
                  <a:schemeClr val="bg1"/>
                </a:solidFill>
              </a:rPr>
              <a:t>914</a:t>
            </a:r>
          </a:p>
        </p:txBody>
      </p:sp>
      <p:sp>
        <p:nvSpPr>
          <p:cNvPr id="60" name="TextBox 59">
            <a:extLst>
              <a:ext uri="{FF2B5EF4-FFF2-40B4-BE49-F238E27FC236}">
                <a16:creationId xmlns:a16="http://schemas.microsoft.com/office/drawing/2014/main" id="{2FA0B9EF-605B-55E5-8F5B-842DDCC5F1AB}"/>
              </a:ext>
            </a:extLst>
          </p:cNvPr>
          <p:cNvSpPr txBox="1"/>
          <p:nvPr/>
        </p:nvSpPr>
        <p:spPr>
          <a:xfrm>
            <a:off x="6515472" y="4439239"/>
            <a:ext cx="521892" cy="302955"/>
          </a:xfrm>
          <a:prstGeom prst="ellipse">
            <a:avLst/>
          </a:prstGeom>
          <a:solidFill>
            <a:schemeClr val="tx1"/>
          </a:solidFill>
        </p:spPr>
        <p:txBody>
          <a:bodyPr wrap="square" rtlCol="0">
            <a:spAutoFit/>
          </a:bodyPr>
          <a:lstStyle/>
          <a:p>
            <a:pPr algn="ctr"/>
            <a:r>
              <a:rPr lang="en-US" sz="800" b="1">
                <a:solidFill>
                  <a:schemeClr val="bg1"/>
                </a:solidFill>
              </a:rPr>
              <a:t>756</a:t>
            </a:r>
          </a:p>
        </p:txBody>
      </p:sp>
    </p:spTree>
    <p:extLst>
      <p:ext uri="{BB962C8B-B14F-4D97-AF65-F5344CB8AC3E}">
        <p14:creationId xmlns:p14="http://schemas.microsoft.com/office/powerpoint/2010/main" val="28826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4" grpId="0" animBg="1"/>
      <p:bldP spid="22" grpId="0" animBg="1"/>
      <p:bldP spid="32" grpId="0" animBg="1"/>
      <p:bldP spid="54" grpId="0" animBg="1"/>
      <p:bldP spid="57" grpId="0" animBg="1"/>
      <p:bldP spid="53" grpId="0" animBg="1"/>
      <p:bldP spid="7" grpId="0" animBg="1"/>
      <p:bldP spid="10" grpId="0" animBg="1"/>
      <p:bldP spid="12" grpId="0" animBg="1"/>
      <p:bldP spid="15" grpId="0" animBg="1"/>
      <p:bldP spid="16" grpId="0" animBg="1"/>
      <p:bldP spid="17" grpId="0" animBg="1"/>
      <p:bldP spid="18" grpId="0" animBg="1"/>
      <p:bldP spid="20" grpId="0" animBg="1"/>
      <p:bldP spid="2" grpId="0" animBg="1"/>
      <p:bldP spid="5" grpId="0" animBg="1"/>
      <p:bldP spid="6" grpId="0" animBg="1"/>
      <p:bldP spid="31" grpId="0" animBg="1"/>
      <p:bldP spid="41" grpId="0" animBg="1"/>
      <p:bldP spid="9" grpId="0" animBg="1"/>
      <p:bldP spid="46" grpId="0" animBg="1"/>
      <p:bldP spid="47" grpId="0" animBg="1"/>
      <p:bldP spid="50" grpId="0" animBg="1"/>
      <p:bldP spid="82" grpId="0"/>
      <p:bldP spid="86" grpId="0"/>
      <p:bldP spid="30" grpId="0"/>
      <p:bldP spid="8" grpId="0" animBg="1"/>
      <p:bldP spid="11" grpId="0" animBg="1"/>
      <p:bldP spid="13" grpId="0" animBg="1"/>
      <p:bldP spid="56" grpId="0" animBg="1"/>
      <p:bldP spid="14" grpId="0"/>
      <p:bldP spid="28" grpId="0"/>
      <p:bldP spid="29" grpId="0"/>
      <p:bldP spid="36" grpId="0"/>
      <p:bldP spid="62" grpId="0" animBg="1"/>
      <p:bldP spid="63" grpId="0" animBg="1"/>
      <p:bldP spid="23" grpId="0" animBg="1"/>
      <p:bldP spid="38" grpId="0" animBg="1"/>
      <p:bldP spid="61"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0F124-20D8-66C8-2F15-33DD1895EA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55BD76-0B19-C884-3307-5DCECFE285B5}"/>
              </a:ext>
            </a:extLst>
          </p:cNvPr>
          <p:cNvSpPr txBox="1"/>
          <p:nvPr/>
        </p:nvSpPr>
        <p:spPr>
          <a:xfrm>
            <a:off x="543733" y="3803714"/>
            <a:ext cx="8025761" cy="707886"/>
          </a:xfrm>
          <a:prstGeom prst="rect">
            <a:avLst/>
          </a:prstGeom>
          <a:noFill/>
        </p:spPr>
        <p:txBody>
          <a:bodyPr wrap="square" rtlCol="0">
            <a:spAutoFit/>
          </a:bodyPr>
          <a:lstStyle/>
          <a:p>
            <a:r>
              <a:rPr lang="en-US" sz="4000" b="1">
                <a:solidFill>
                  <a:srgbClr val="7C084B"/>
                </a:solidFill>
              </a:rPr>
              <a:t>THANK YOU</a:t>
            </a:r>
          </a:p>
        </p:txBody>
      </p:sp>
      <p:cxnSp>
        <p:nvCxnSpPr>
          <p:cNvPr id="7" name="Straight Connector 6">
            <a:extLst>
              <a:ext uri="{FF2B5EF4-FFF2-40B4-BE49-F238E27FC236}">
                <a16:creationId xmlns:a16="http://schemas.microsoft.com/office/drawing/2014/main" id="{C6A6ED60-6FE2-DE12-A97B-8309EF6C0C15}"/>
              </a:ext>
            </a:extLst>
          </p:cNvPr>
          <p:cNvCxnSpPr>
            <a:cxnSpLocks/>
          </p:cNvCxnSpPr>
          <p:nvPr/>
        </p:nvCxnSpPr>
        <p:spPr>
          <a:xfrm>
            <a:off x="0" y="3703643"/>
            <a:ext cx="12192000" cy="0"/>
          </a:xfrm>
          <a:prstGeom prst="line">
            <a:avLst/>
          </a:prstGeom>
          <a:ln w="38100">
            <a:solidFill>
              <a:srgbClr val="F0CD87"/>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7108EAA-076D-9F2D-0B09-29D536843DC0}"/>
              </a:ext>
            </a:extLst>
          </p:cNvPr>
          <p:cNvSpPr txBox="1"/>
          <p:nvPr/>
        </p:nvSpPr>
        <p:spPr>
          <a:xfrm>
            <a:off x="1276350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8551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05737-0802-1776-9830-27E9911ED721}"/>
            </a:ext>
          </a:extLst>
        </p:cNvPr>
        <p:cNvGrpSpPr/>
        <p:nvPr/>
      </p:nvGrpSpPr>
      <p:grpSpPr>
        <a:xfrm>
          <a:off x="0" y="0"/>
          <a:ext cx="0" cy="0"/>
          <a:chOff x="0" y="0"/>
          <a:chExt cx="0" cy="0"/>
        </a:xfrm>
      </p:grpSpPr>
      <p:pic>
        <p:nvPicPr>
          <p:cNvPr id="11" name="Picture 2" descr="Malabar Gold and Diamonds - Wikipedia">
            <a:extLst>
              <a:ext uri="{FF2B5EF4-FFF2-40B4-BE49-F238E27FC236}">
                <a16:creationId xmlns:a16="http://schemas.microsoft.com/office/drawing/2014/main" id="{B0C0873B-66EF-F97C-EA28-59CD4DFC8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49" t="11969" r="23953" b="39946"/>
          <a:stretch/>
        </p:blipFill>
        <p:spPr bwMode="auto">
          <a:xfrm>
            <a:off x="-25400" y="-25400"/>
            <a:ext cx="669511" cy="6350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1E786239-8F01-7D00-7E24-A1CA25272E26}"/>
              </a:ext>
            </a:extLst>
          </p:cNvPr>
          <p:cNvSpPr/>
          <p:nvPr/>
        </p:nvSpPr>
        <p:spPr>
          <a:xfrm>
            <a:off x="643900" y="-5704"/>
            <a:ext cx="2920726" cy="61198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rgbClr val="7C0849"/>
                </a:solidFill>
              </a:rPr>
              <a:t>Appendix</a:t>
            </a:r>
          </a:p>
        </p:txBody>
      </p:sp>
      <p:pic>
        <p:nvPicPr>
          <p:cNvPr id="4" name="Picture 3">
            <a:extLst>
              <a:ext uri="{FF2B5EF4-FFF2-40B4-BE49-F238E27FC236}">
                <a16:creationId xmlns:a16="http://schemas.microsoft.com/office/drawing/2014/main" id="{B0D04D5D-7DF5-FCA5-F946-F2ABFDA2FF78}"/>
              </a:ext>
            </a:extLst>
          </p:cNvPr>
          <p:cNvPicPr>
            <a:picLocks noChangeAspect="1"/>
          </p:cNvPicPr>
          <p:nvPr/>
        </p:nvPicPr>
        <p:blipFill>
          <a:blip r:embed="rId3"/>
          <a:stretch>
            <a:fillRect/>
          </a:stretch>
        </p:blipFill>
        <p:spPr>
          <a:xfrm>
            <a:off x="6047685" y="645406"/>
            <a:ext cx="1721271" cy="2632218"/>
          </a:xfrm>
          <a:prstGeom prst="rect">
            <a:avLst/>
          </a:prstGeom>
          <a:ln w="19050">
            <a:solidFill>
              <a:srgbClr val="7C084B"/>
            </a:solidFill>
          </a:ln>
        </p:spPr>
      </p:pic>
      <p:pic>
        <p:nvPicPr>
          <p:cNvPr id="5" name="Picture 4">
            <a:extLst>
              <a:ext uri="{FF2B5EF4-FFF2-40B4-BE49-F238E27FC236}">
                <a16:creationId xmlns:a16="http://schemas.microsoft.com/office/drawing/2014/main" id="{092D9B75-055E-24D7-427B-4813ABE14819}"/>
              </a:ext>
            </a:extLst>
          </p:cNvPr>
          <p:cNvPicPr>
            <a:picLocks noChangeAspect="1"/>
          </p:cNvPicPr>
          <p:nvPr/>
        </p:nvPicPr>
        <p:blipFill>
          <a:blip r:embed="rId4"/>
          <a:stretch>
            <a:fillRect/>
          </a:stretch>
        </p:blipFill>
        <p:spPr>
          <a:xfrm>
            <a:off x="736599" y="625978"/>
            <a:ext cx="5071101" cy="5870910"/>
          </a:xfrm>
          <a:prstGeom prst="rect">
            <a:avLst/>
          </a:prstGeom>
          <a:ln w="19050">
            <a:solidFill>
              <a:srgbClr val="7C084B"/>
            </a:solidFill>
          </a:ln>
        </p:spPr>
      </p:pic>
      <p:pic>
        <p:nvPicPr>
          <p:cNvPr id="6" name="Picture 5">
            <a:extLst>
              <a:ext uri="{FF2B5EF4-FFF2-40B4-BE49-F238E27FC236}">
                <a16:creationId xmlns:a16="http://schemas.microsoft.com/office/drawing/2014/main" id="{155FCD6B-A53C-7F15-8322-7ED10E93F8AB}"/>
              </a:ext>
            </a:extLst>
          </p:cNvPr>
          <p:cNvPicPr>
            <a:picLocks noChangeAspect="1"/>
          </p:cNvPicPr>
          <p:nvPr/>
        </p:nvPicPr>
        <p:blipFill>
          <a:blip r:embed="rId5"/>
          <a:stretch>
            <a:fillRect/>
          </a:stretch>
        </p:blipFill>
        <p:spPr>
          <a:xfrm>
            <a:off x="8008941" y="651187"/>
            <a:ext cx="720090" cy="1200150"/>
          </a:xfrm>
          <a:prstGeom prst="rect">
            <a:avLst/>
          </a:prstGeom>
          <a:ln w="19050">
            <a:solidFill>
              <a:srgbClr val="7C084B"/>
            </a:solidFill>
          </a:ln>
        </p:spPr>
      </p:pic>
      <p:sp>
        <p:nvSpPr>
          <p:cNvPr id="3" name="TextBox 2">
            <a:extLst>
              <a:ext uri="{FF2B5EF4-FFF2-40B4-BE49-F238E27FC236}">
                <a16:creationId xmlns:a16="http://schemas.microsoft.com/office/drawing/2014/main" id="{0DB5F467-6E86-B1C9-DE29-4FCCD94D3596}"/>
              </a:ext>
            </a:extLst>
          </p:cNvPr>
          <p:cNvSpPr txBox="1"/>
          <p:nvPr/>
        </p:nvSpPr>
        <p:spPr>
          <a:xfrm>
            <a:off x="6016355" y="6189111"/>
            <a:ext cx="5928415" cy="307777"/>
          </a:xfrm>
          <a:prstGeom prst="rect">
            <a:avLst/>
          </a:prstGeom>
          <a:noFill/>
        </p:spPr>
        <p:txBody>
          <a:bodyPr wrap="square" rtlCol="0">
            <a:spAutoFit/>
          </a:bodyPr>
          <a:lstStyle/>
          <a:p>
            <a:r>
              <a:rPr lang="en-US" sz="700">
                <a:solidFill>
                  <a:schemeClr val="tx1">
                    <a:lumMod val="50000"/>
                    <a:lumOff val="50000"/>
                  </a:schemeClr>
                </a:solidFill>
              </a:rPr>
              <a:t>Sources:</a:t>
            </a:r>
            <a:r>
              <a:rPr lang="en-US" sz="700"/>
              <a:t> </a:t>
            </a:r>
            <a:r>
              <a:rPr lang="en-US" sz="700">
                <a:hlinkClick r:id="rId6"/>
              </a:rPr>
              <a:t>Private Circle – Filings</a:t>
            </a:r>
            <a:endParaRPr lang="en-US" sz="700"/>
          </a:p>
          <a:p>
            <a:r>
              <a:rPr lang="en-US" sz="700"/>
              <a:t>                     </a:t>
            </a:r>
            <a:r>
              <a:rPr lang="en-US" sz="700">
                <a:hlinkClick r:id="rId7"/>
              </a:rPr>
              <a:t>Tofler - Financials</a:t>
            </a:r>
            <a:endParaRPr lang="en-US" sz="700"/>
          </a:p>
        </p:txBody>
      </p:sp>
    </p:spTree>
    <p:extLst>
      <p:ext uri="{BB962C8B-B14F-4D97-AF65-F5344CB8AC3E}">
        <p14:creationId xmlns:p14="http://schemas.microsoft.com/office/powerpoint/2010/main" val="3778181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9275</Words>
  <Application>Microsoft Office PowerPoint</Application>
  <PresentationFormat>Widescreen</PresentationFormat>
  <Paragraphs>2062</Paragraphs>
  <Slides>29</Slides>
  <Notes>13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Aptos</vt:lpstr>
      <vt:lpstr>Aptos Display</vt:lpstr>
      <vt:lpstr>Aptos Narrow</vt:lpstr>
      <vt:lpstr>Arial</vt:lpstr>
      <vt:lpstr>Calibri</vt:lpstr>
      <vt:lpstr>Carlito</vt:lpstr>
      <vt:lpstr>Helvetica</vt:lpstr>
      <vt:lpstr>inherit</vt:lpstr>
      <vt:lpstr>Muli</vt:lpstr>
      <vt:lpstr>Roboto</vt:lpstr>
      <vt:lpstr>Segoe UI</vt:lpstr>
      <vt:lpstr>system-ui</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Prakriti Sehgal</dc:creator>
  <cp:lastModifiedBy>Sai Ratna Sajja</cp:lastModifiedBy>
  <cp:revision>1</cp:revision>
  <dcterms:created xsi:type="dcterms:W3CDTF">2024-10-15T15:57:22Z</dcterms:created>
  <dcterms:modified xsi:type="dcterms:W3CDTF">2024-11-24T11:29:39Z</dcterms:modified>
</cp:coreProperties>
</file>